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6" r:id="rId5"/>
    <p:sldId id="260" r:id="rId6"/>
    <p:sldId id="261" r:id="rId7"/>
    <p:sldId id="263" r:id="rId8"/>
    <p:sldId id="268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6954D"/>
    <a:srgbClr val="426C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8C7C-EE7E-4269-9326-6B1BA1CA6E6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0613-733E-4C8B-8140-EF27122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1142984"/>
            <a:ext cx="7737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5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“Похідна</a:t>
            </a:r>
            <a:r>
              <a:rPr lang="uk-UA" sz="5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функції”</a:t>
            </a:r>
            <a:endParaRPr lang="ru-RU" sz="5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6" name="Содержимое 5" descr="33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8229600" cy="3531210"/>
          </a:xfrm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82153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виготовленні тротуарної плитки визначається формулою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4" name="Содержимое 3" descr="4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8229600" cy="343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 descr="Descart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52"/>
            <a:ext cx="28575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292895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2786058"/>
            <a:ext cx="285752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48_1_ma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214686"/>
            <a:ext cx="285752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“Похідна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функції”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Знайти похідну функції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16"/>
            <a:ext cx="1285884" cy="91597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29000"/>
            <a:ext cx="2416575" cy="642942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14446" cy="733728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14554"/>
            <a:ext cx="2636062" cy="642942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1295405" cy="1167988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643446"/>
            <a:ext cx="1434011" cy="70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pic>
        <p:nvPicPr>
          <p:cNvPr id="4" name="Рисунок 3" descr="зам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66"/>
            <a:ext cx="3214710" cy="2250297"/>
          </a:xfrm>
          <a:prstGeom prst="rect">
            <a:avLst/>
          </a:prstGeom>
        </p:spPr>
      </p:pic>
      <p:pic>
        <p:nvPicPr>
          <p:cNvPr id="5" name="Рисунок 4" descr="замок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429132"/>
            <a:ext cx="3122533" cy="214314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786454"/>
            <a:ext cx="1714512" cy="428628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49978">
            <a:off x="6908662" y="5006771"/>
            <a:ext cx="1730998" cy="642942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7866">
            <a:off x="6000760" y="3857628"/>
            <a:ext cx="1285884" cy="428628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10362">
            <a:off x="3719958" y="4039635"/>
            <a:ext cx="1689783" cy="71438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68619">
            <a:off x="662447" y="2140014"/>
            <a:ext cx="1714513" cy="451188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785794"/>
            <a:ext cx="1197202" cy="428628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429000"/>
            <a:ext cx="2071702" cy="44713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500306"/>
            <a:ext cx="3654206" cy="714356"/>
          </a:xfrm>
          <a:prstGeom prst="rect">
            <a:avLst/>
          </a:prstGeom>
          <a:noFill/>
        </p:spPr>
      </p:pic>
      <p:sp>
        <p:nvSpPr>
          <p:cNvPr id="38" name="Полилиния 37"/>
          <p:cNvSpPr/>
          <p:nvPr/>
        </p:nvSpPr>
        <p:spPr>
          <a:xfrm>
            <a:off x="736098" y="500042"/>
            <a:ext cx="8407902" cy="5951523"/>
          </a:xfrm>
          <a:custGeom>
            <a:avLst/>
            <a:gdLst>
              <a:gd name="connsiteX0" fmla="*/ 2722901 w 8407902"/>
              <a:gd name="connsiteY0" fmla="*/ 5610578 h 5951523"/>
              <a:gd name="connsiteX1" fmla="*/ 2801923 w 8407902"/>
              <a:gd name="connsiteY1" fmla="*/ 5644444 h 5951523"/>
              <a:gd name="connsiteX2" fmla="*/ 2869657 w 8407902"/>
              <a:gd name="connsiteY2" fmla="*/ 5678311 h 5951523"/>
              <a:gd name="connsiteX3" fmla="*/ 2880945 w 8407902"/>
              <a:gd name="connsiteY3" fmla="*/ 5712178 h 5951523"/>
              <a:gd name="connsiteX4" fmla="*/ 2914812 w 8407902"/>
              <a:gd name="connsiteY4" fmla="*/ 5723467 h 5951523"/>
              <a:gd name="connsiteX5" fmla="*/ 3287345 w 8407902"/>
              <a:gd name="connsiteY5" fmla="*/ 5734755 h 5951523"/>
              <a:gd name="connsiteX6" fmla="*/ 3445390 w 8407902"/>
              <a:gd name="connsiteY6" fmla="*/ 5746044 h 5951523"/>
              <a:gd name="connsiteX7" fmla="*/ 3513123 w 8407902"/>
              <a:gd name="connsiteY7" fmla="*/ 5757333 h 5951523"/>
              <a:gd name="connsiteX8" fmla="*/ 3535701 w 8407902"/>
              <a:gd name="connsiteY8" fmla="*/ 5791200 h 5951523"/>
              <a:gd name="connsiteX9" fmla="*/ 3569568 w 8407902"/>
              <a:gd name="connsiteY9" fmla="*/ 5802489 h 5951523"/>
              <a:gd name="connsiteX10" fmla="*/ 3682457 w 8407902"/>
              <a:gd name="connsiteY10" fmla="*/ 5825067 h 5951523"/>
              <a:gd name="connsiteX11" fmla="*/ 3750190 w 8407902"/>
              <a:gd name="connsiteY11" fmla="*/ 5847644 h 5951523"/>
              <a:gd name="connsiteX12" fmla="*/ 3784057 w 8407902"/>
              <a:gd name="connsiteY12" fmla="*/ 5858933 h 5951523"/>
              <a:gd name="connsiteX13" fmla="*/ 3817923 w 8407902"/>
              <a:gd name="connsiteY13" fmla="*/ 5881511 h 5951523"/>
              <a:gd name="connsiteX14" fmla="*/ 3851790 w 8407902"/>
              <a:gd name="connsiteY14" fmla="*/ 5892800 h 5951523"/>
              <a:gd name="connsiteX15" fmla="*/ 3896945 w 8407902"/>
              <a:gd name="connsiteY15" fmla="*/ 5915378 h 5951523"/>
              <a:gd name="connsiteX16" fmla="*/ 3930812 w 8407902"/>
              <a:gd name="connsiteY16" fmla="*/ 5937955 h 5951523"/>
              <a:gd name="connsiteX17" fmla="*/ 3896945 w 8407902"/>
              <a:gd name="connsiteY17" fmla="*/ 5904089 h 5951523"/>
              <a:gd name="connsiteX18" fmla="*/ 3998545 w 8407902"/>
              <a:gd name="connsiteY18" fmla="*/ 5915378 h 5951523"/>
              <a:gd name="connsiteX19" fmla="*/ 4348501 w 8407902"/>
              <a:gd name="connsiteY19" fmla="*/ 5904089 h 5951523"/>
              <a:gd name="connsiteX20" fmla="*/ 4393657 w 8407902"/>
              <a:gd name="connsiteY20" fmla="*/ 5881511 h 5951523"/>
              <a:gd name="connsiteX21" fmla="*/ 4608145 w 8407902"/>
              <a:gd name="connsiteY21" fmla="*/ 5870222 h 5951523"/>
              <a:gd name="connsiteX22" fmla="*/ 4653301 w 8407902"/>
              <a:gd name="connsiteY22" fmla="*/ 5858933 h 5951523"/>
              <a:gd name="connsiteX23" fmla="*/ 4766190 w 8407902"/>
              <a:gd name="connsiteY23" fmla="*/ 5836355 h 5951523"/>
              <a:gd name="connsiteX24" fmla="*/ 4867790 w 8407902"/>
              <a:gd name="connsiteY24" fmla="*/ 5813778 h 5951523"/>
              <a:gd name="connsiteX25" fmla="*/ 4800057 w 8407902"/>
              <a:gd name="connsiteY25" fmla="*/ 5802489 h 5951523"/>
              <a:gd name="connsiteX26" fmla="*/ 4890368 w 8407902"/>
              <a:gd name="connsiteY26" fmla="*/ 5791200 h 5951523"/>
              <a:gd name="connsiteX27" fmla="*/ 5014545 w 8407902"/>
              <a:gd name="connsiteY27" fmla="*/ 5768622 h 5951523"/>
              <a:gd name="connsiteX28" fmla="*/ 5059701 w 8407902"/>
              <a:gd name="connsiteY28" fmla="*/ 5757333 h 5951523"/>
              <a:gd name="connsiteX29" fmla="*/ 5138723 w 8407902"/>
              <a:gd name="connsiteY29" fmla="*/ 5746044 h 5951523"/>
              <a:gd name="connsiteX30" fmla="*/ 5172590 w 8407902"/>
              <a:gd name="connsiteY30" fmla="*/ 5734755 h 5951523"/>
              <a:gd name="connsiteX31" fmla="*/ 5217745 w 8407902"/>
              <a:gd name="connsiteY31" fmla="*/ 5723467 h 5951523"/>
              <a:gd name="connsiteX32" fmla="*/ 5285479 w 8407902"/>
              <a:gd name="connsiteY32" fmla="*/ 5700889 h 5951523"/>
              <a:gd name="connsiteX33" fmla="*/ 5364501 w 8407902"/>
              <a:gd name="connsiteY33" fmla="*/ 5655733 h 5951523"/>
              <a:gd name="connsiteX34" fmla="*/ 5398368 w 8407902"/>
              <a:gd name="connsiteY34" fmla="*/ 5644444 h 5951523"/>
              <a:gd name="connsiteX35" fmla="*/ 5477390 w 8407902"/>
              <a:gd name="connsiteY35" fmla="*/ 5588000 h 5951523"/>
              <a:gd name="connsiteX36" fmla="*/ 5556412 w 8407902"/>
              <a:gd name="connsiteY36" fmla="*/ 5542844 h 5951523"/>
              <a:gd name="connsiteX37" fmla="*/ 5646723 w 8407902"/>
              <a:gd name="connsiteY37" fmla="*/ 5463822 h 5951523"/>
              <a:gd name="connsiteX38" fmla="*/ 5680590 w 8407902"/>
              <a:gd name="connsiteY38" fmla="*/ 5429955 h 5951523"/>
              <a:gd name="connsiteX39" fmla="*/ 5748323 w 8407902"/>
              <a:gd name="connsiteY39" fmla="*/ 5384800 h 5951523"/>
              <a:gd name="connsiteX40" fmla="*/ 5782190 w 8407902"/>
              <a:gd name="connsiteY40" fmla="*/ 5418667 h 5951523"/>
              <a:gd name="connsiteX41" fmla="*/ 5804768 w 8407902"/>
              <a:gd name="connsiteY41" fmla="*/ 5452533 h 5951523"/>
              <a:gd name="connsiteX42" fmla="*/ 5883790 w 8407902"/>
              <a:gd name="connsiteY42" fmla="*/ 5475111 h 5951523"/>
              <a:gd name="connsiteX43" fmla="*/ 6053123 w 8407902"/>
              <a:gd name="connsiteY43" fmla="*/ 5497689 h 5951523"/>
              <a:gd name="connsiteX44" fmla="*/ 6120857 w 8407902"/>
              <a:gd name="connsiteY44" fmla="*/ 5508978 h 5951523"/>
              <a:gd name="connsiteX45" fmla="*/ 6177301 w 8407902"/>
              <a:gd name="connsiteY45" fmla="*/ 5531555 h 5951523"/>
              <a:gd name="connsiteX46" fmla="*/ 6324057 w 8407902"/>
              <a:gd name="connsiteY46" fmla="*/ 5542844 h 5951523"/>
              <a:gd name="connsiteX47" fmla="*/ 6403079 w 8407902"/>
              <a:gd name="connsiteY47" fmla="*/ 5554133 h 5951523"/>
              <a:gd name="connsiteX48" fmla="*/ 6888501 w 8407902"/>
              <a:gd name="connsiteY48" fmla="*/ 5531555 h 5951523"/>
              <a:gd name="connsiteX49" fmla="*/ 7204590 w 8407902"/>
              <a:gd name="connsiteY49" fmla="*/ 5542844 h 5951523"/>
              <a:gd name="connsiteX50" fmla="*/ 7802901 w 8407902"/>
              <a:gd name="connsiteY50" fmla="*/ 5554133 h 5951523"/>
              <a:gd name="connsiteX51" fmla="*/ 7836768 w 8407902"/>
              <a:gd name="connsiteY51" fmla="*/ 5542844 h 5951523"/>
              <a:gd name="connsiteX52" fmla="*/ 7938368 w 8407902"/>
              <a:gd name="connsiteY52" fmla="*/ 5452533 h 5951523"/>
              <a:gd name="connsiteX53" fmla="*/ 7972234 w 8407902"/>
              <a:gd name="connsiteY53" fmla="*/ 5418667 h 5951523"/>
              <a:gd name="connsiteX54" fmla="*/ 8006101 w 8407902"/>
              <a:gd name="connsiteY54" fmla="*/ 5384800 h 5951523"/>
              <a:gd name="connsiteX55" fmla="*/ 8062545 w 8407902"/>
              <a:gd name="connsiteY55" fmla="*/ 5317067 h 5951523"/>
              <a:gd name="connsiteX56" fmla="*/ 8006101 w 8407902"/>
              <a:gd name="connsiteY56" fmla="*/ 5305778 h 5951523"/>
              <a:gd name="connsiteX57" fmla="*/ 8051257 w 8407902"/>
              <a:gd name="connsiteY57" fmla="*/ 5271911 h 5951523"/>
              <a:gd name="connsiteX58" fmla="*/ 8107701 w 8407902"/>
              <a:gd name="connsiteY58" fmla="*/ 5204178 h 5951523"/>
              <a:gd name="connsiteX59" fmla="*/ 8175434 w 8407902"/>
              <a:gd name="connsiteY59" fmla="*/ 5136444 h 5951523"/>
              <a:gd name="connsiteX60" fmla="*/ 8186723 w 8407902"/>
              <a:gd name="connsiteY60" fmla="*/ 5102578 h 5951523"/>
              <a:gd name="connsiteX61" fmla="*/ 8254457 w 8407902"/>
              <a:gd name="connsiteY61" fmla="*/ 5012267 h 5951523"/>
              <a:gd name="connsiteX62" fmla="*/ 8344768 w 8407902"/>
              <a:gd name="connsiteY62" fmla="*/ 4820355 h 5951523"/>
              <a:gd name="connsiteX63" fmla="*/ 8378634 w 8407902"/>
              <a:gd name="connsiteY63" fmla="*/ 4538133 h 5951523"/>
              <a:gd name="connsiteX64" fmla="*/ 8367345 w 8407902"/>
              <a:gd name="connsiteY64" fmla="*/ 4504267 h 5951523"/>
              <a:gd name="connsiteX65" fmla="*/ 8333479 w 8407902"/>
              <a:gd name="connsiteY65" fmla="*/ 4481689 h 5951523"/>
              <a:gd name="connsiteX66" fmla="*/ 8322190 w 8407902"/>
              <a:gd name="connsiteY66" fmla="*/ 4447822 h 5951523"/>
              <a:gd name="connsiteX67" fmla="*/ 8288323 w 8407902"/>
              <a:gd name="connsiteY67" fmla="*/ 4436533 h 5951523"/>
              <a:gd name="connsiteX68" fmla="*/ 8254457 w 8407902"/>
              <a:gd name="connsiteY68" fmla="*/ 4413955 h 5951523"/>
              <a:gd name="connsiteX69" fmla="*/ 8186723 w 8407902"/>
              <a:gd name="connsiteY69" fmla="*/ 4357511 h 5951523"/>
              <a:gd name="connsiteX70" fmla="*/ 8085123 w 8407902"/>
              <a:gd name="connsiteY70" fmla="*/ 4233333 h 5951523"/>
              <a:gd name="connsiteX71" fmla="*/ 8085123 w 8407902"/>
              <a:gd name="connsiteY71" fmla="*/ 4233333 h 5951523"/>
              <a:gd name="connsiteX72" fmla="*/ 7972234 w 8407902"/>
              <a:gd name="connsiteY72" fmla="*/ 4120444 h 5951523"/>
              <a:gd name="connsiteX73" fmla="*/ 7927079 w 8407902"/>
              <a:gd name="connsiteY73" fmla="*/ 4097867 h 5951523"/>
              <a:gd name="connsiteX74" fmla="*/ 7859345 w 8407902"/>
              <a:gd name="connsiteY74" fmla="*/ 4052711 h 5951523"/>
              <a:gd name="connsiteX75" fmla="*/ 7848057 w 8407902"/>
              <a:gd name="connsiteY75" fmla="*/ 3793067 h 5951523"/>
              <a:gd name="connsiteX76" fmla="*/ 7825479 w 8407902"/>
              <a:gd name="connsiteY76" fmla="*/ 3714044 h 5951523"/>
              <a:gd name="connsiteX77" fmla="*/ 7802901 w 8407902"/>
              <a:gd name="connsiteY77" fmla="*/ 3668889 h 5951523"/>
              <a:gd name="connsiteX78" fmla="*/ 7791612 w 8407902"/>
              <a:gd name="connsiteY78" fmla="*/ 3635022 h 5951523"/>
              <a:gd name="connsiteX79" fmla="*/ 7780323 w 8407902"/>
              <a:gd name="connsiteY79" fmla="*/ 3589867 h 5951523"/>
              <a:gd name="connsiteX80" fmla="*/ 7723879 w 8407902"/>
              <a:gd name="connsiteY80" fmla="*/ 3510844 h 5951523"/>
              <a:gd name="connsiteX81" fmla="*/ 7667434 w 8407902"/>
              <a:gd name="connsiteY81" fmla="*/ 3454400 h 5951523"/>
              <a:gd name="connsiteX82" fmla="*/ 7622279 w 8407902"/>
              <a:gd name="connsiteY82" fmla="*/ 3386667 h 5951523"/>
              <a:gd name="connsiteX83" fmla="*/ 7554545 w 8407902"/>
              <a:gd name="connsiteY83" fmla="*/ 3341511 h 5951523"/>
              <a:gd name="connsiteX84" fmla="*/ 7486812 w 8407902"/>
              <a:gd name="connsiteY84" fmla="*/ 3285067 h 5951523"/>
              <a:gd name="connsiteX85" fmla="*/ 7452945 w 8407902"/>
              <a:gd name="connsiteY85" fmla="*/ 3251200 h 5951523"/>
              <a:gd name="connsiteX86" fmla="*/ 7396501 w 8407902"/>
              <a:gd name="connsiteY86" fmla="*/ 3206044 h 5951523"/>
              <a:gd name="connsiteX87" fmla="*/ 7373923 w 8407902"/>
              <a:gd name="connsiteY87" fmla="*/ 3172178 h 5951523"/>
              <a:gd name="connsiteX88" fmla="*/ 7340057 w 8407902"/>
              <a:gd name="connsiteY88" fmla="*/ 3149600 h 5951523"/>
              <a:gd name="connsiteX89" fmla="*/ 7272323 w 8407902"/>
              <a:gd name="connsiteY89" fmla="*/ 3093155 h 5951523"/>
              <a:gd name="connsiteX90" fmla="*/ 7215879 w 8407902"/>
              <a:gd name="connsiteY90" fmla="*/ 3059289 h 5951523"/>
              <a:gd name="connsiteX91" fmla="*/ 7125568 w 8407902"/>
              <a:gd name="connsiteY91" fmla="*/ 3002844 h 5951523"/>
              <a:gd name="connsiteX92" fmla="*/ 7069123 w 8407902"/>
              <a:gd name="connsiteY92" fmla="*/ 2923822 h 5951523"/>
              <a:gd name="connsiteX93" fmla="*/ 7023968 w 8407902"/>
              <a:gd name="connsiteY93" fmla="*/ 2912533 h 5951523"/>
              <a:gd name="connsiteX94" fmla="*/ 6944945 w 8407902"/>
              <a:gd name="connsiteY94" fmla="*/ 2867378 h 5951523"/>
              <a:gd name="connsiteX95" fmla="*/ 6911079 w 8407902"/>
              <a:gd name="connsiteY95" fmla="*/ 2856089 h 5951523"/>
              <a:gd name="connsiteX96" fmla="*/ 6854634 w 8407902"/>
              <a:gd name="connsiteY96" fmla="*/ 2833511 h 5951523"/>
              <a:gd name="connsiteX97" fmla="*/ 6809479 w 8407902"/>
              <a:gd name="connsiteY97" fmla="*/ 2810933 h 5951523"/>
              <a:gd name="connsiteX98" fmla="*/ 6719168 w 8407902"/>
              <a:gd name="connsiteY98" fmla="*/ 2777067 h 5951523"/>
              <a:gd name="connsiteX99" fmla="*/ 6346634 w 8407902"/>
              <a:gd name="connsiteY99" fmla="*/ 2788355 h 5951523"/>
              <a:gd name="connsiteX100" fmla="*/ 6312768 w 8407902"/>
              <a:gd name="connsiteY100" fmla="*/ 2709333 h 5951523"/>
              <a:gd name="connsiteX101" fmla="*/ 6109568 w 8407902"/>
              <a:gd name="connsiteY101" fmla="*/ 2720622 h 5951523"/>
              <a:gd name="connsiteX102" fmla="*/ 6053123 w 8407902"/>
              <a:gd name="connsiteY102" fmla="*/ 2731911 h 5951523"/>
              <a:gd name="connsiteX103" fmla="*/ 6019257 w 8407902"/>
              <a:gd name="connsiteY103" fmla="*/ 2743200 h 5951523"/>
              <a:gd name="connsiteX104" fmla="*/ 5940234 w 8407902"/>
              <a:gd name="connsiteY104" fmla="*/ 2754489 h 5951523"/>
              <a:gd name="connsiteX105" fmla="*/ 5906368 w 8407902"/>
              <a:gd name="connsiteY105" fmla="*/ 2777067 h 5951523"/>
              <a:gd name="connsiteX106" fmla="*/ 5838634 w 8407902"/>
              <a:gd name="connsiteY106" fmla="*/ 2799644 h 5951523"/>
              <a:gd name="connsiteX107" fmla="*/ 5804768 w 8407902"/>
              <a:gd name="connsiteY107" fmla="*/ 2822222 h 5951523"/>
              <a:gd name="connsiteX108" fmla="*/ 5770901 w 8407902"/>
              <a:gd name="connsiteY108" fmla="*/ 2833511 h 5951523"/>
              <a:gd name="connsiteX109" fmla="*/ 5725745 w 8407902"/>
              <a:gd name="connsiteY109" fmla="*/ 2856089 h 5951523"/>
              <a:gd name="connsiteX110" fmla="*/ 5691879 w 8407902"/>
              <a:gd name="connsiteY110" fmla="*/ 2867378 h 5951523"/>
              <a:gd name="connsiteX111" fmla="*/ 5646723 w 8407902"/>
              <a:gd name="connsiteY111" fmla="*/ 2889955 h 5951523"/>
              <a:gd name="connsiteX112" fmla="*/ 5556412 w 8407902"/>
              <a:gd name="connsiteY112" fmla="*/ 2901244 h 5951523"/>
              <a:gd name="connsiteX113" fmla="*/ 5522545 w 8407902"/>
              <a:gd name="connsiteY113" fmla="*/ 2935111 h 5951523"/>
              <a:gd name="connsiteX114" fmla="*/ 5443523 w 8407902"/>
              <a:gd name="connsiteY114" fmla="*/ 2980267 h 5951523"/>
              <a:gd name="connsiteX115" fmla="*/ 5409657 w 8407902"/>
              <a:gd name="connsiteY115" fmla="*/ 3014133 h 5951523"/>
              <a:gd name="connsiteX116" fmla="*/ 5375790 w 8407902"/>
              <a:gd name="connsiteY116" fmla="*/ 3036711 h 5951523"/>
              <a:gd name="connsiteX117" fmla="*/ 5341923 w 8407902"/>
              <a:gd name="connsiteY117" fmla="*/ 3081867 h 5951523"/>
              <a:gd name="connsiteX118" fmla="*/ 5319345 w 8407902"/>
              <a:gd name="connsiteY118" fmla="*/ 3115733 h 5951523"/>
              <a:gd name="connsiteX119" fmla="*/ 5274190 w 8407902"/>
              <a:gd name="connsiteY119" fmla="*/ 3138311 h 5951523"/>
              <a:gd name="connsiteX120" fmla="*/ 5217745 w 8407902"/>
              <a:gd name="connsiteY120" fmla="*/ 3206044 h 5951523"/>
              <a:gd name="connsiteX121" fmla="*/ 5195168 w 8407902"/>
              <a:gd name="connsiteY121" fmla="*/ 3251200 h 5951523"/>
              <a:gd name="connsiteX122" fmla="*/ 5161301 w 8407902"/>
              <a:gd name="connsiteY122" fmla="*/ 3285067 h 5951523"/>
              <a:gd name="connsiteX123" fmla="*/ 5127434 w 8407902"/>
              <a:gd name="connsiteY123" fmla="*/ 3352800 h 5951523"/>
              <a:gd name="connsiteX124" fmla="*/ 5116145 w 8407902"/>
              <a:gd name="connsiteY124" fmla="*/ 3386667 h 5951523"/>
              <a:gd name="connsiteX125" fmla="*/ 5093568 w 8407902"/>
              <a:gd name="connsiteY125" fmla="*/ 3420533 h 5951523"/>
              <a:gd name="connsiteX126" fmla="*/ 5037123 w 8407902"/>
              <a:gd name="connsiteY126" fmla="*/ 3510844 h 5951523"/>
              <a:gd name="connsiteX127" fmla="*/ 4991968 w 8407902"/>
              <a:gd name="connsiteY127" fmla="*/ 3409244 h 5951523"/>
              <a:gd name="connsiteX128" fmla="*/ 4879079 w 8407902"/>
              <a:gd name="connsiteY128" fmla="*/ 3070578 h 5951523"/>
              <a:gd name="connsiteX129" fmla="*/ 4811345 w 8407902"/>
              <a:gd name="connsiteY129" fmla="*/ 3025422 h 5951523"/>
              <a:gd name="connsiteX130" fmla="*/ 4732323 w 8407902"/>
              <a:gd name="connsiteY130" fmla="*/ 2968978 h 5951523"/>
              <a:gd name="connsiteX131" fmla="*/ 4698457 w 8407902"/>
              <a:gd name="connsiteY131" fmla="*/ 2957689 h 5951523"/>
              <a:gd name="connsiteX132" fmla="*/ 4709745 w 8407902"/>
              <a:gd name="connsiteY132" fmla="*/ 2923822 h 5951523"/>
              <a:gd name="connsiteX133" fmla="*/ 4675879 w 8407902"/>
              <a:gd name="connsiteY133" fmla="*/ 2901244 h 5951523"/>
              <a:gd name="connsiteX134" fmla="*/ 4608145 w 8407902"/>
              <a:gd name="connsiteY134" fmla="*/ 2889955 h 5951523"/>
              <a:gd name="connsiteX135" fmla="*/ 4483968 w 8407902"/>
              <a:gd name="connsiteY135" fmla="*/ 2867378 h 5951523"/>
              <a:gd name="connsiteX136" fmla="*/ 4224323 w 8407902"/>
              <a:gd name="connsiteY136" fmla="*/ 2878667 h 5951523"/>
              <a:gd name="connsiteX137" fmla="*/ 4179168 w 8407902"/>
              <a:gd name="connsiteY137" fmla="*/ 2889955 h 5951523"/>
              <a:gd name="connsiteX138" fmla="*/ 4145301 w 8407902"/>
              <a:gd name="connsiteY138" fmla="*/ 2912533 h 5951523"/>
              <a:gd name="connsiteX139" fmla="*/ 4122723 w 8407902"/>
              <a:gd name="connsiteY139" fmla="*/ 2946400 h 5951523"/>
              <a:gd name="connsiteX140" fmla="*/ 4088857 w 8407902"/>
              <a:gd name="connsiteY140" fmla="*/ 2957689 h 5951523"/>
              <a:gd name="connsiteX141" fmla="*/ 4054990 w 8407902"/>
              <a:gd name="connsiteY141" fmla="*/ 2980267 h 5951523"/>
              <a:gd name="connsiteX142" fmla="*/ 4009834 w 8407902"/>
              <a:gd name="connsiteY142" fmla="*/ 3048000 h 5951523"/>
              <a:gd name="connsiteX143" fmla="*/ 3987257 w 8407902"/>
              <a:gd name="connsiteY143" fmla="*/ 3081867 h 5951523"/>
              <a:gd name="connsiteX144" fmla="*/ 3953390 w 8407902"/>
              <a:gd name="connsiteY144" fmla="*/ 3104444 h 5951523"/>
              <a:gd name="connsiteX145" fmla="*/ 3908234 w 8407902"/>
              <a:gd name="connsiteY145" fmla="*/ 3172178 h 5951523"/>
              <a:gd name="connsiteX146" fmla="*/ 3840501 w 8407902"/>
              <a:gd name="connsiteY146" fmla="*/ 3228622 h 5951523"/>
              <a:gd name="connsiteX147" fmla="*/ 3829212 w 8407902"/>
              <a:gd name="connsiteY147" fmla="*/ 3262489 h 5951523"/>
              <a:gd name="connsiteX148" fmla="*/ 3795345 w 8407902"/>
              <a:gd name="connsiteY148" fmla="*/ 3273778 h 5951523"/>
              <a:gd name="connsiteX149" fmla="*/ 3761479 w 8407902"/>
              <a:gd name="connsiteY149" fmla="*/ 3296355 h 5951523"/>
              <a:gd name="connsiteX150" fmla="*/ 3738901 w 8407902"/>
              <a:gd name="connsiteY150" fmla="*/ 3330222 h 5951523"/>
              <a:gd name="connsiteX151" fmla="*/ 3648590 w 8407902"/>
              <a:gd name="connsiteY151" fmla="*/ 3364089 h 5951523"/>
              <a:gd name="connsiteX152" fmla="*/ 3614723 w 8407902"/>
              <a:gd name="connsiteY152" fmla="*/ 3375378 h 5951523"/>
              <a:gd name="connsiteX153" fmla="*/ 3558279 w 8407902"/>
              <a:gd name="connsiteY153" fmla="*/ 3386667 h 5951523"/>
              <a:gd name="connsiteX154" fmla="*/ 3513123 w 8407902"/>
              <a:gd name="connsiteY154" fmla="*/ 3409244 h 5951523"/>
              <a:gd name="connsiteX155" fmla="*/ 3490545 w 8407902"/>
              <a:gd name="connsiteY155" fmla="*/ 3443111 h 5951523"/>
              <a:gd name="connsiteX156" fmla="*/ 3501834 w 8407902"/>
              <a:gd name="connsiteY156" fmla="*/ 3409244 h 5951523"/>
              <a:gd name="connsiteX157" fmla="*/ 3479257 w 8407902"/>
              <a:gd name="connsiteY157" fmla="*/ 3443111 h 5951523"/>
              <a:gd name="connsiteX158" fmla="*/ 3456679 w 8407902"/>
              <a:gd name="connsiteY158" fmla="*/ 3510844 h 5951523"/>
              <a:gd name="connsiteX159" fmla="*/ 3445390 w 8407902"/>
              <a:gd name="connsiteY159" fmla="*/ 3544711 h 5951523"/>
              <a:gd name="connsiteX160" fmla="*/ 3434101 w 8407902"/>
              <a:gd name="connsiteY160" fmla="*/ 3578578 h 5951523"/>
              <a:gd name="connsiteX161" fmla="*/ 3422812 w 8407902"/>
              <a:gd name="connsiteY161" fmla="*/ 3623733 h 5951523"/>
              <a:gd name="connsiteX162" fmla="*/ 3411523 w 8407902"/>
              <a:gd name="connsiteY162" fmla="*/ 3815644 h 5951523"/>
              <a:gd name="connsiteX163" fmla="*/ 3343790 w 8407902"/>
              <a:gd name="connsiteY163" fmla="*/ 3951111 h 5951523"/>
              <a:gd name="connsiteX164" fmla="*/ 3287345 w 8407902"/>
              <a:gd name="connsiteY164" fmla="*/ 4007555 h 5951523"/>
              <a:gd name="connsiteX165" fmla="*/ 3242190 w 8407902"/>
              <a:gd name="connsiteY165" fmla="*/ 3996267 h 5951523"/>
              <a:gd name="connsiteX166" fmla="*/ 3197034 w 8407902"/>
              <a:gd name="connsiteY166" fmla="*/ 3928533 h 5951523"/>
              <a:gd name="connsiteX167" fmla="*/ 3185745 w 8407902"/>
              <a:gd name="connsiteY167" fmla="*/ 3081867 h 5951523"/>
              <a:gd name="connsiteX168" fmla="*/ 3140590 w 8407902"/>
              <a:gd name="connsiteY168" fmla="*/ 3025422 h 5951523"/>
              <a:gd name="connsiteX169" fmla="*/ 3118012 w 8407902"/>
              <a:gd name="connsiteY169" fmla="*/ 2991555 h 5951523"/>
              <a:gd name="connsiteX170" fmla="*/ 3084145 w 8407902"/>
              <a:gd name="connsiteY170" fmla="*/ 2968978 h 5951523"/>
              <a:gd name="connsiteX171" fmla="*/ 3038990 w 8407902"/>
              <a:gd name="connsiteY171" fmla="*/ 2912533 h 5951523"/>
              <a:gd name="connsiteX172" fmla="*/ 3016412 w 8407902"/>
              <a:gd name="connsiteY172" fmla="*/ 2878667 h 5951523"/>
              <a:gd name="connsiteX173" fmla="*/ 2937390 w 8407902"/>
              <a:gd name="connsiteY173" fmla="*/ 2844800 h 5951523"/>
              <a:gd name="connsiteX174" fmla="*/ 2903523 w 8407902"/>
              <a:gd name="connsiteY174" fmla="*/ 2833511 h 5951523"/>
              <a:gd name="connsiteX175" fmla="*/ 2677745 w 8407902"/>
              <a:gd name="connsiteY175" fmla="*/ 2799644 h 5951523"/>
              <a:gd name="connsiteX176" fmla="*/ 1808501 w 8407902"/>
              <a:gd name="connsiteY176" fmla="*/ 2788355 h 5951523"/>
              <a:gd name="connsiteX177" fmla="*/ 1594012 w 8407902"/>
              <a:gd name="connsiteY177" fmla="*/ 2777067 h 5951523"/>
              <a:gd name="connsiteX178" fmla="*/ 1481123 w 8407902"/>
              <a:gd name="connsiteY178" fmla="*/ 2754489 h 5951523"/>
              <a:gd name="connsiteX179" fmla="*/ 1469834 w 8407902"/>
              <a:gd name="connsiteY179" fmla="*/ 2720622 h 5951523"/>
              <a:gd name="connsiteX180" fmla="*/ 1390812 w 8407902"/>
              <a:gd name="connsiteY180" fmla="*/ 2709333 h 5951523"/>
              <a:gd name="connsiteX181" fmla="*/ 1289212 w 8407902"/>
              <a:gd name="connsiteY181" fmla="*/ 2698044 h 5951523"/>
              <a:gd name="connsiteX182" fmla="*/ 1221479 w 8407902"/>
              <a:gd name="connsiteY182" fmla="*/ 2675467 h 5951523"/>
              <a:gd name="connsiteX183" fmla="*/ 1187612 w 8407902"/>
              <a:gd name="connsiteY183" fmla="*/ 2664178 h 5951523"/>
              <a:gd name="connsiteX184" fmla="*/ 1142457 w 8407902"/>
              <a:gd name="connsiteY184" fmla="*/ 2641600 h 5951523"/>
              <a:gd name="connsiteX185" fmla="*/ 1108590 w 8407902"/>
              <a:gd name="connsiteY185" fmla="*/ 2619022 h 5951523"/>
              <a:gd name="connsiteX186" fmla="*/ 1074723 w 8407902"/>
              <a:gd name="connsiteY186" fmla="*/ 2607733 h 5951523"/>
              <a:gd name="connsiteX187" fmla="*/ 1006990 w 8407902"/>
              <a:gd name="connsiteY187" fmla="*/ 2562578 h 5951523"/>
              <a:gd name="connsiteX188" fmla="*/ 973123 w 8407902"/>
              <a:gd name="connsiteY188" fmla="*/ 2540000 h 5951523"/>
              <a:gd name="connsiteX189" fmla="*/ 882812 w 8407902"/>
              <a:gd name="connsiteY189" fmla="*/ 2460978 h 5951523"/>
              <a:gd name="connsiteX190" fmla="*/ 905390 w 8407902"/>
              <a:gd name="connsiteY190" fmla="*/ 2427111 h 5951523"/>
              <a:gd name="connsiteX191" fmla="*/ 939257 w 8407902"/>
              <a:gd name="connsiteY191" fmla="*/ 2359378 h 5951523"/>
              <a:gd name="connsiteX192" fmla="*/ 995701 w 8407902"/>
              <a:gd name="connsiteY192" fmla="*/ 2291644 h 5951523"/>
              <a:gd name="connsiteX193" fmla="*/ 1018279 w 8407902"/>
              <a:gd name="connsiteY193" fmla="*/ 2223911 h 5951523"/>
              <a:gd name="connsiteX194" fmla="*/ 973123 w 8407902"/>
              <a:gd name="connsiteY194" fmla="*/ 2178755 h 5951523"/>
              <a:gd name="connsiteX195" fmla="*/ 1006990 w 8407902"/>
              <a:gd name="connsiteY195" fmla="*/ 2167467 h 5951523"/>
              <a:gd name="connsiteX196" fmla="*/ 1052145 w 8407902"/>
              <a:gd name="connsiteY196" fmla="*/ 2099733 h 5951523"/>
              <a:gd name="connsiteX197" fmla="*/ 1119879 w 8407902"/>
              <a:gd name="connsiteY197" fmla="*/ 2054578 h 5951523"/>
              <a:gd name="connsiteX198" fmla="*/ 1221479 w 8407902"/>
              <a:gd name="connsiteY198" fmla="*/ 1975555 h 5951523"/>
              <a:gd name="connsiteX199" fmla="*/ 1255345 w 8407902"/>
              <a:gd name="connsiteY199" fmla="*/ 1964267 h 5951523"/>
              <a:gd name="connsiteX200" fmla="*/ 1277923 w 8407902"/>
              <a:gd name="connsiteY200" fmla="*/ 1930400 h 5951523"/>
              <a:gd name="connsiteX201" fmla="*/ 1424679 w 8407902"/>
              <a:gd name="connsiteY201" fmla="*/ 1896533 h 5951523"/>
              <a:gd name="connsiteX202" fmla="*/ 1514990 w 8407902"/>
              <a:gd name="connsiteY202" fmla="*/ 1873955 h 5951523"/>
              <a:gd name="connsiteX203" fmla="*/ 1560145 w 8407902"/>
              <a:gd name="connsiteY203" fmla="*/ 1862667 h 5951523"/>
              <a:gd name="connsiteX204" fmla="*/ 1661745 w 8407902"/>
              <a:gd name="connsiteY204" fmla="*/ 1840089 h 5951523"/>
              <a:gd name="connsiteX205" fmla="*/ 1853657 w 8407902"/>
              <a:gd name="connsiteY205" fmla="*/ 1828800 h 5951523"/>
              <a:gd name="connsiteX206" fmla="*/ 1819790 w 8407902"/>
              <a:gd name="connsiteY206" fmla="*/ 1851378 h 5951523"/>
              <a:gd name="connsiteX207" fmla="*/ 1887523 w 8407902"/>
              <a:gd name="connsiteY207" fmla="*/ 1885244 h 5951523"/>
              <a:gd name="connsiteX208" fmla="*/ 1989123 w 8407902"/>
              <a:gd name="connsiteY208" fmla="*/ 1828800 h 5951523"/>
              <a:gd name="connsiteX209" fmla="*/ 1966545 w 8407902"/>
              <a:gd name="connsiteY209" fmla="*/ 1411111 h 5951523"/>
              <a:gd name="connsiteX210" fmla="*/ 1989123 w 8407902"/>
              <a:gd name="connsiteY210" fmla="*/ 1343378 h 5951523"/>
              <a:gd name="connsiteX211" fmla="*/ 2056857 w 8407902"/>
              <a:gd name="connsiteY211" fmla="*/ 1275644 h 5951523"/>
              <a:gd name="connsiteX212" fmla="*/ 2011701 w 8407902"/>
              <a:gd name="connsiteY212" fmla="*/ 1264355 h 5951523"/>
              <a:gd name="connsiteX213" fmla="*/ 2045568 w 8407902"/>
              <a:gd name="connsiteY213" fmla="*/ 1253067 h 5951523"/>
              <a:gd name="connsiteX214" fmla="*/ 2079434 w 8407902"/>
              <a:gd name="connsiteY214" fmla="*/ 1219200 h 5951523"/>
              <a:gd name="connsiteX215" fmla="*/ 2124590 w 8407902"/>
              <a:gd name="connsiteY215" fmla="*/ 1185333 h 5951523"/>
              <a:gd name="connsiteX216" fmla="*/ 2203612 w 8407902"/>
              <a:gd name="connsiteY216" fmla="*/ 1140178 h 5951523"/>
              <a:gd name="connsiteX217" fmla="*/ 2237479 w 8407902"/>
              <a:gd name="connsiteY217" fmla="*/ 1106311 h 5951523"/>
              <a:gd name="connsiteX218" fmla="*/ 2339079 w 8407902"/>
              <a:gd name="connsiteY218" fmla="*/ 1049867 h 5951523"/>
              <a:gd name="connsiteX219" fmla="*/ 2440679 w 8407902"/>
              <a:gd name="connsiteY219" fmla="*/ 1004711 h 5951523"/>
              <a:gd name="connsiteX220" fmla="*/ 2542279 w 8407902"/>
              <a:gd name="connsiteY220" fmla="*/ 959555 h 5951523"/>
              <a:gd name="connsiteX221" fmla="*/ 2576145 w 8407902"/>
              <a:gd name="connsiteY221" fmla="*/ 948267 h 5951523"/>
              <a:gd name="connsiteX222" fmla="*/ 2655168 w 8407902"/>
              <a:gd name="connsiteY222" fmla="*/ 914400 h 5951523"/>
              <a:gd name="connsiteX223" fmla="*/ 2610012 w 8407902"/>
              <a:gd name="connsiteY223" fmla="*/ 903111 h 5951523"/>
              <a:gd name="connsiteX224" fmla="*/ 2598723 w 8407902"/>
              <a:gd name="connsiteY224" fmla="*/ 936978 h 5951523"/>
              <a:gd name="connsiteX225" fmla="*/ 2632590 w 8407902"/>
              <a:gd name="connsiteY225" fmla="*/ 948267 h 5951523"/>
              <a:gd name="connsiteX226" fmla="*/ 3580857 w 8407902"/>
              <a:gd name="connsiteY226" fmla="*/ 959555 h 5951523"/>
              <a:gd name="connsiteX227" fmla="*/ 3614723 w 8407902"/>
              <a:gd name="connsiteY227" fmla="*/ 970844 h 5951523"/>
              <a:gd name="connsiteX228" fmla="*/ 3648590 w 8407902"/>
              <a:gd name="connsiteY228" fmla="*/ 1016000 h 5951523"/>
              <a:gd name="connsiteX229" fmla="*/ 3614723 w 8407902"/>
              <a:gd name="connsiteY229" fmla="*/ 903111 h 5951523"/>
              <a:gd name="connsiteX230" fmla="*/ 3659879 w 8407902"/>
              <a:gd name="connsiteY230" fmla="*/ 959555 h 5951523"/>
              <a:gd name="connsiteX231" fmla="*/ 3738901 w 8407902"/>
              <a:gd name="connsiteY231" fmla="*/ 1049867 h 5951523"/>
              <a:gd name="connsiteX232" fmla="*/ 3784057 w 8407902"/>
              <a:gd name="connsiteY232" fmla="*/ 1106311 h 5951523"/>
              <a:gd name="connsiteX233" fmla="*/ 3840501 w 8407902"/>
              <a:gd name="connsiteY233" fmla="*/ 1230489 h 5951523"/>
              <a:gd name="connsiteX234" fmla="*/ 3908234 w 8407902"/>
              <a:gd name="connsiteY234" fmla="*/ 1388533 h 5951523"/>
              <a:gd name="connsiteX235" fmla="*/ 3896945 w 8407902"/>
              <a:gd name="connsiteY235" fmla="*/ 1569155 h 5951523"/>
              <a:gd name="connsiteX236" fmla="*/ 3851790 w 8407902"/>
              <a:gd name="connsiteY236" fmla="*/ 1659467 h 5951523"/>
              <a:gd name="connsiteX237" fmla="*/ 3795345 w 8407902"/>
              <a:gd name="connsiteY237" fmla="*/ 1738489 h 5951523"/>
              <a:gd name="connsiteX238" fmla="*/ 3761479 w 8407902"/>
              <a:gd name="connsiteY238" fmla="*/ 1761067 h 5951523"/>
              <a:gd name="connsiteX239" fmla="*/ 3727612 w 8407902"/>
              <a:gd name="connsiteY239" fmla="*/ 1794933 h 5951523"/>
              <a:gd name="connsiteX240" fmla="*/ 3637301 w 8407902"/>
              <a:gd name="connsiteY240" fmla="*/ 1817511 h 5951523"/>
              <a:gd name="connsiteX241" fmla="*/ 3174457 w 8407902"/>
              <a:gd name="connsiteY241" fmla="*/ 1828800 h 5951523"/>
              <a:gd name="connsiteX242" fmla="*/ 3129301 w 8407902"/>
              <a:gd name="connsiteY242" fmla="*/ 1840089 h 5951523"/>
              <a:gd name="connsiteX243" fmla="*/ 3061568 w 8407902"/>
              <a:gd name="connsiteY243" fmla="*/ 1885244 h 5951523"/>
              <a:gd name="connsiteX244" fmla="*/ 2982545 w 8407902"/>
              <a:gd name="connsiteY244" fmla="*/ 1964267 h 5951523"/>
              <a:gd name="connsiteX245" fmla="*/ 2971257 w 8407902"/>
              <a:gd name="connsiteY245" fmla="*/ 2111022 h 5951523"/>
              <a:gd name="connsiteX246" fmla="*/ 2959968 w 8407902"/>
              <a:gd name="connsiteY246" fmla="*/ 2201333 h 5951523"/>
              <a:gd name="connsiteX247" fmla="*/ 2948679 w 8407902"/>
              <a:gd name="connsiteY247" fmla="*/ 2302933 h 5951523"/>
              <a:gd name="connsiteX248" fmla="*/ 2959968 w 8407902"/>
              <a:gd name="connsiteY248" fmla="*/ 2393244 h 5951523"/>
              <a:gd name="connsiteX249" fmla="*/ 2971257 w 8407902"/>
              <a:gd name="connsiteY249" fmla="*/ 2460978 h 5951523"/>
              <a:gd name="connsiteX250" fmla="*/ 3038990 w 8407902"/>
              <a:gd name="connsiteY250" fmla="*/ 2506133 h 5951523"/>
              <a:gd name="connsiteX251" fmla="*/ 3061568 w 8407902"/>
              <a:gd name="connsiteY251" fmla="*/ 2540000 h 5951523"/>
              <a:gd name="connsiteX252" fmla="*/ 3095434 w 8407902"/>
              <a:gd name="connsiteY252" fmla="*/ 2551289 h 5951523"/>
              <a:gd name="connsiteX253" fmla="*/ 3185745 w 8407902"/>
              <a:gd name="connsiteY253" fmla="*/ 2562578 h 5951523"/>
              <a:gd name="connsiteX254" fmla="*/ 3264768 w 8407902"/>
              <a:gd name="connsiteY254" fmla="*/ 2585155 h 5951523"/>
              <a:gd name="connsiteX255" fmla="*/ 3230901 w 8407902"/>
              <a:gd name="connsiteY255" fmla="*/ 2607733 h 5951523"/>
              <a:gd name="connsiteX256" fmla="*/ 3264768 w 8407902"/>
              <a:gd name="connsiteY256" fmla="*/ 2619022 h 5951523"/>
              <a:gd name="connsiteX257" fmla="*/ 3614723 w 8407902"/>
              <a:gd name="connsiteY257" fmla="*/ 2630311 h 5951523"/>
              <a:gd name="connsiteX258" fmla="*/ 3738901 w 8407902"/>
              <a:gd name="connsiteY258" fmla="*/ 2652889 h 5951523"/>
              <a:gd name="connsiteX259" fmla="*/ 3806634 w 8407902"/>
              <a:gd name="connsiteY259" fmla="*/ 2675467 h 5951523"/>
              <a:gd name="connsiteX260" fmla="*/ 3840501 w 8407902"/>
              <a:gd name="connsiteY260" fmla="*/ 2698044 h 5951523"/>
              <a:gd name="connsiteX261" fmla="*/ 3896945 w 8407902"/>
              <a:gd name="connsiteY261" fmla="*/ 2754489 h 5951523"/>
              <a:gd name="connsiteX262" fmla="*/ 3919523 w 8407902"/>
              <a:gd name="connsiteY262" fmla="*/ 2788355 h 5951523"/>
              <a:gd name="connsiteX263" fmla="*/ 3953390 w 8407902"/>
              <a:gd name="connsiteY263" fmla="*/ 2799644 h 5951523"/>
              <a:gd name="connsiteX264" fmla="*/ 3998545 w 8407902"/>
              <a:gd name="connsiteY264" fmla="*/ 2810933 h 5951523"/>
              <a:gd name="connsiteX265" fmla="*/ 4032412 w 8407902"/>
              <a:gd name="connsiteY265" fmla="*/ 2822222 h 5951523"/>
              <a:gd name="connsiteX266" fmla="*/ 4122723 w 8407902"/>
              <a:gd name="connsiteY266" fmla="*/ 2844800 h 5951523"/>
              <a:gd name="connsiteX267" fmla="*/ 4303345 w 8407902"/>
              <a:gd name="connsiteY267" fmla="*/ 2810933 h 5951523"/>
              <a:gd name="connsiteX268" fmla="*/ 4337212 w 8407902"/>
              <a:gd name="connsiteY268" fmla="*/ 2799644 h 5951523"/>
              <a:gd name="connsiteX269" fmla="*/ 4404945 w 8407902"/>
              <a:gd name="connsiteY269" fmla="*/ 2788355 h 5951523"/>
              <a:gd name="connsiteX270" fmla="*/ 4483968 w 8407902"/>
              <a:gd name="connsiteY270" fmla="*/ 2743200 h 5951523"/>
              <a:gd name="connsiteX271" fmla="*/ 4517834 w 8407902"/>
              <a:gd name="connsiteY271" fmla="*/ 2731911 h 5951523"/>
              <a:gd name="connsiteX272" fmla="*/ 4574279 w 8407902"/>
              <a:gd name="connsiteY272" fmla="*/ 2709333 h 5951523"/>
              <a:gd name="connsiteX273" fmla="*/ 4608145 w 8407902"/>
              <a:gd name="connsiteY273" fmla="*/ 2698044 h 5951523"/>
              <a:gd name="connsiteX274" fmla="*/ 4653301 w 8407902"/>
              <a:gd name="connsiteY274" fmla="*/ 2675467 h 5951523"/>
              <a:gd name="connsiteX275" fmla="*/ 4698457 w 8407902"/>
              <a:gd name="connsiteY275" fmla="*/ 2754489 h 5951523"/>
              <a:gd name="connsiteX276" fmla="*/ 4743612 w 8407902"/>
              <a:gd name="connsiteY276" fmla="*/ 2765778 h 5951523"/>
              <a:gd name="connsiteX277" fmla="*/ 4879079 w 8407902"/>
              <a:gd name="connsiteY277" fmla="*/ 2777067 h 5951523"/>
              <a:gd name="connsiteX278" fmla="*/ 5195168 w 8407902"/>
              <a:gd name="connsiteY278" fmla="*/ 2765778 h 5951523"/>
              <a:gd name="connsiteX279" fmla="*/ 5285479 w 8407902"/>
              <a:gd name="connsiteY279" fmla="*/ 2743200 h 5951523"/>
              <a:gd name="connsiteX280" fmla="*/ 5330634 w 8407902"/>
              <a:gd name="connsiteY280" fmla="*/ 2731911 h 5951523"/>
              <a:gd name="connsiteX281" fmla="*/ 5296768 w 8407902"/>
              <a:gd name="connsiteY281" fmla="*/ 2698044 h 5951523"/>
              <a:gd name="connsiteX282" fmla="*/ 5319345 w 8407902"/>
              <a:gd name="connsiteY282" fmla="*/ 2664178 h 5951523"/>
              <a:gd name="connsiteX283" fmla="*/ 5375790 w 8407902"/>
              <a:gd name="connsiteY283" fmla="*/ 2720622 h 5951523"/>
              <a:gd name="connsiteX284" fmla="*/ 5883790 w 8407902"/>
              <a:gd name="connsiteY284" fmla="*/ 2709333 h 5951523"/>
              <a:gd name="connsiteX285" fmla="*/ 5940234 w 8407902"/>
              <a:gd name="connsiteY285" fmla="*/ 2720622 h 5951523"/>
              <a:gd name="connsiteX286" fmla="*/ 5770901 w 8407902"/>
              <a:gd name="connsiteY286" fmla="*/ 2743200 h 5951523"/>
              <a:gd name="connsiteX287" fmla="*/ 5816057 w 8407902"/>
              <a:gd name="connsiteY287" fmla="*/ 2731911 h 5951523"/>
              <a:gd name="connsiteX288" fmla="*/ 5849923 w 8407902"/>
              <a:gd name="connsiteY288" fmla="*/ 2720622 h 5951523"/>
              <a:gd name="connsiteX289" fmla="*/ 5895079 w 8407902"/>
              <a:gd name="connsiteY289" fmla="*/ 2686755 h 5951523"/>
              <a:gd name="connsiteX290" fmla="*/ 5974101 w 8407902"/>
              <a:gd name="connsiteY290" fmla="*/ 2664178 h 5951523"/>
              <a:gd name="connsiteX291" fmla="*/ 6007968 w 8407902"/>
              <a:gd name="connsiteY291" fmla="*/ 2641600 h 5951523"/>
              <a:gd name="connsiteX292" fmla="*/ 6143434 w 8407902"/>
              <a:gd name="connsiteY292" fmla="*/ 2607733 h 5951523"/>
              <a:gd name="connsiteX293" fmla="*/ 6188590 w 8407902"/>
              <a:gd name="connsiteY293" fmla="*/ 2596444 h 5951523"/>
              <a:gd name="connsiteX294" fmla="*/ 6809479 w 8407902"/>
              <a:gd name="connsiteY294" fmla="*/ 2607733 h 5951523"/>
              <a:gd name="connsiteX295" fmla="*/ 6922368 w 8407902"/>
              <a:gd name="connsiteY295" fmla="*/ 2652889 h 5951523"/>
              <a:gd name="connsiteX296" fmla="*/ 7114279 w 8407902"/>
              <a:gd name="connsiteY296" fmla="*/ 2652889 h 5951523"/>
              <a:gd name="connsiteX297" fmla="*/ 7148145 w 8407902"/>
              <a:gd name="connsiteY297" fmla="*/ 2641600 h 5951523"/>
              <a:gd name="connsiteX298" fmla="*/ 7249745 w 8407902"/>
              <a:gd name="connsiteY298" fmla="*/ 2630311 h 5951523"/>
              <a:gd name="connsiteX299" fmla="*/ 7317479 w 8407902"/>
              <a:gd name="connsiteY299" fmla="*/ 2607733 h 5951523"/>
              <a:gd name="connsiteX300" fmla="*/ 7385212 w 8407902"/>
              <a:gd name="connsiteY300" fmla="*/ 2551289 h 5951523"/>
              <a:gd name="connsiteX301" fmla="*/ 7351345 w 8407902"/>
              <a:gd name="connsiteY301" fmla="*/ 2528711 h 5951523"/>
              <a:gd name="connsiteX302" fmla="*/ 7475523 w 8407902"/>
              <a:gd name="connsiteY302" fmla="*/ 2494844 h 5951523"/>
              <a:gd name="connsiteX303" fmla="*/ 7430368 w 8407902"/>
              <a:gd name="connsiteY303" fmla="*/ 2483555 h 5951523"/>
              <a:gd name="connsiteX304" fmla="*/ 7464234 w 8407902"/>
              <a:gd name="connsiteY304" fmla="*/ 2460978 h 5951523"/>
              <a:gd name="connsiteX305" fmla="*/ 7407790 w 8407902"/>
              <a:gd name="connsiteY305" fmla="*/ 2472267 h 5951523"/>
              <a:gd name="connsiteX306" fmla="*/ 7441657 w 8407902"/>
              <a:gd name="connsiteY306" fmla="*/ 2449689 h 5951523"/>
              <a:gd name="connsiteX307" fmla="*/ 7498101 w 8407902"/>
              <a:gd name="connsiteY307" fmla="*/ 2460978 h 5951523"/>
              <a:gd name="connsiteX308" fmla="*/ 7554545 w 8407902"/>
              <a:gd name="connsiteY308" fmla="*/ 2483555 h 5951523"/>
              <a:gd name="connsiteX309" fmla="*/ 7588412 w 8407902"/>
              <a:gd name="connsiteY309" fmla="*/ 2494844 h 5951523"/>
              <a:gd name="connsiteX310" fmla="*/ 7622279 w 8407902"/>
              <a:gd name="connsiteY310" fmla="*/ 2517422 h 5951523"/>
              <a:gd name="connsiteX311" fmla="*/ 7633568 w 8407902"/>
              <a:gd name="connsiteY311" fmla="*/ 2472267 h 5951523"/>
              <a:gd name="connsiteX312" fmla="*/ 7735168 w 8407902"/>
              <a:gd name="connsiteY312" fmla="*/ 2381955 h 5951523"/>
              <a:gd name="connsiteX313" fmla="*/ 7825479 w 8407902"/>
              <a:gd name="connsiteY313" fmla="*/ 2280355 h 5951523"/>
              <a:gd name="connsiteX314" fmla="*/ 7836768 w 8407902"/>
              <a:gd name="connsiteY314" fmla="*/ 2235200 h 5951523"/>
              <a:gd name="connsiteX315" fmla="*/ 7814190 w 8407902"/>
              <a:gd name="connsiteY315" fmla="*/ 2269067 h 5951523"/>
              <a:gd name="connsiteX316" fmla="*/ 7825479 w 8407902"/>
              <a:gd name="connsiteY316" fmla="*/ 2235200 h 5951523"/>
              <a:gd name="connsiteX317" fmla="*/ 7848057 w 8407902"/>
              <a:gd name="connsiteY317" fmla="*/ 2201333 h 5951523"/>
              <a:gd name="connsiteX318" fmla="*/ 7836768 w 8407902"/>
              <a:gd name="connsiteY318" fmla="*/ 2133600 h 5951523"/>
              <a:gd name="connsiteX319" fmla="*/ 7769034 w 8407902"/>
              <a:gd name="connsiteY319" fmla="*/ 2099733 h 5951523"/>
              <a:gd name="connsiteX320" fmla="*/ 7735168 w 8407902"/>
              <a:gd name="connsiteY320" fmla="*/ 2077155 h 5951523"/>
              <a:gd name="connsiteX321" fmla="*/ 7486812 w 8407902"/>
              <a:gd name="connsiteY321" fmla="*/ 2077155 h 5951523"/>
              <a:gd name="connsiteX322" fmla="*/ 7407790 w 8407902"/>
              <a:gd name="connsiteY322" fmla="*/ 2099733 h 5951523"/>
              <a:gd name="connsiteX323" fmla="*/ 7283612 w 8407902"/>
              <a:gd name="connsiteY323" fmla="*/ 2088444 h 5951523"/>
              <a:gd name="connsiteX324" fmla="*/ 7001390 w 8407902"/>
              <a:gd name="connsiteY324" fmla="*/ 2077155 h 5951523"/>
              <a:gd name="connsiteX325" fmla="*/ 6899790 w 8407902"/>
              <a:gd name="connsiteY325" fmla="*/ 2065867 h 5951523"/>
              <a:gd name="connsiteX326" fmla="*/ 6990101 w 8407902"/>
              <a:gd name="connsiteY326" fmla="*/ 2077155 h 5951523"/>
              <a:gd name="connsiteX327" fmla="*/ 6933657 w 8407902"/>
              <a:gd name="connsiteY327" fmla="*/ 2133600 h 5951523"/>
              <a:gd name="connsiteX328" fmla="*/ 6899790 w 8407902"/>
              <a:gd name="connsiteY328" fmla="*/ 2144889 h 5951523"/>
              <a:gd name="connsiteX329" fmla="*/ 6730457 w 8407902"/>
              <a:gd name="connsiteY329" fmla="*/ 2133600 h 5951523"/>
              <a:gd name="connsiteX330" fmla="*/ 6640145 w 8407902"/>
              <a:gd name="connsiteY330" fmla="*/ 2122311 h 5951523"/>
              <a:gd name="connsiteX331" fmla="*/ 6120857 w 8407902"/>
              <a:gd name="connsiteY331" fmla="*/ 2111022 h 5951523"/>
              <a:gd name="connsiteX332" fmla="*/ 6019257 w 8407902"/>
              <a:gd name="connsiteY332" fmla="*/ 2099733 h 5951523"/>
              <a:gd name="connsiteX333" fmla="*/ 5816057 w 8407902"/>
              <a:gd name="connsiteY333" fmla="*/ 2088444 h 5951523"/>
              <a:gd name="connsiteX334" fmla="*/ 5770901 w 8407902"/>
              <a:gd name="connsiteY334" fmla="*/ 2077155 h 5951523"/>
              <a:gd name="connsiteX335" fmla="*/ 5714457 w 8407902"/>
              <a:gd name="connsiteY335" fmla="*/ 2065867 h 5951523"/>
              <a:gd name="connsiteX336" fmla="*/ 5669301 w 8407902"/>
              <a:gd name="connsiteY336" fmla="*/ 2054578 h 5951523"/>
              <a:gd name="connsiteX337" fmla="*/ 4946812 w 8407902"/>
              <a:gd name="connsiteY337" fmla="*/ 2032000 h 5951523"/>
              <a:gd name="connsiteX338" fmla="*/ 4788768 w 8407902"/>
              <a:gd name="connsiteY338" fmla="*/ 1986844 h 5951523"/>
              <a:gd name="connsiteX339" fmla="*/ 4754901 w 8407902"/>
              <a:gd name="connsiteY339" fmla="*/ 1975555 h 5951523"/>
              <a:gd name="connsiteX340" fmla="*/ 4721034 w 8407902"/>
              <a:gd name="connsiteY340" fmla="*/ 1941689 h 5951523"/>
              <a:gd name="connsiteX341" fmla="*/ 4687168 w 8407902"/>
              <a:gd name="connsiteY341" fmla="*/ 1919111 h 5951523"/>
              <a:gd name="connsiteX342" fmla="*/ 4664590 w 8407902"/>
              <a:gd name="connsiteY342" fmla="*/ 1851378 h 5951523"/>
              <a:gd name="connsiteX343" fmla="*/ 4596857 w 8407902"/>
              <a:gd name="connsiteY343" fmla="*/ 1783644 h 5951523"/>
              <a:gd name="connsiteX344" fmla="*/ 4529123 w 8407902"/>
              <a:gd name="connsiteY344" fmla="*/ 1715911 h 5951523"/>
              <a:gd name="connsiteX345" fmla="*/ 4495257 w 8407902"/>
              <a:gd name="connsiteY345" fmla="*/ 1670755 h 5951523"/>
              <a:gd name="connsiteX346" fmla="*/ 4382368 w 8407902"/>
              <a:gd name="connsiteY346" fmla="*/ 1569155 h 5951523"/>
              <a:gd name="connsiteX347" fmla="*/ 4359790 w 8407902"/>
              <a:gd name="connsiteY347" fmla="*/ 1524000 h 5951523"/>
              <a:gd name="connsiteX348" fmla="*/ 4314634 w 8407902"/>
              <a:gd name="connsiteY348" fmla="*/ 1501422 h 5951523"/>
              <a:gd name="connsiteX349" fmla="*/ 4280768 w 8407902"/>
              <a:gd name="connsiteY349" fmla="*/ 1478844 h 5951523"/>
              <a:gd name="connsiteX350" fmla="*/ 4258190 w 8407902"/>
              <a:gd name="connsiteY350" fmla="*/ 1444978 h 5951523"/>
              <a:gd name="connsiteX351" fmla="*/ 4190457 w 8407902"/>
              <a:gd name="connsiteY351" fmla="*/ 1377244 h 5951523"/>
              <a:gd name="connsiteX352" fmla="*/ 4134012 w 8407902"/>
              <a:gd name="connsiteY352" fmla="*/ 1332089 h 5951523"/>
              <a:gd name="connsiteX353" fmla="*/ 4054990 w 8407902"/>
              <a:gd name="connsiteY353" fmla="*/ 1230489 h 5951523"/>
              <a:gd name="connsiteX354" fmla="*/ 4021123 w 8407902"/>
              <a:gd name="connsiteY354" fmla="*/ 1207911 h 5951523"/>
              <a:gd name="connsiteX355" fmla="*/ 4009834 w 8407902"/>
              <a:gd name="connsiteY355" fmla="*/ 1174044 h 5951523"/>
              <a:gd name="connsiteX356" fmla="*/ 3987257 w 8407902"/>
              <a:gd name="connsiteY356" fmla="*/ 1140178 h 5951523"/>
              <a:gd name="connsiteX357" fmla="*/ 3953390 w 8407902"/>
              <a:gd name="connsiteY357" fmla="*/ 745067 h 5951523"/>
              <a:gd name="connsiteX358" fmla="*/ 3919523 w 8407902"/>
              <a:gd name="connsiteY358" fmla="*/ 711200 h 5951523"/>
              <a:gd name="connsiteX359" fmla="*/ 3874368 w 8407902"/>
              <a:gd name="connsiteY359" fmla="*/ 654755 h 5951523"/>
              <a:gd name="connsiteX360" fmla="*/ 3817923 w 8407902"/>
              <a:gd name="connsiteY360" fmla="*/ 598311 h 5951523"/>
              <a:gd name="connsiteX361" fmla="*/ 3795345 w 8407902"/>
              <a:gd name="connsiteY361" fmla="*/ 564444 h 5951523"/>
              <a:gd name="connsiteX362" fmla="*/ 3761479 w 8407902"/>
              <a:gd name="connsiteY362" fmla="*/ 541867 h 5951523"/>
              <a:gd name="connsiteX363" fmla="*/ 3716323 w 8407902"/>
              <a:gd name="connsiteY363" fmla="*/ 474133 h 5951523"/>
              <a:gd name="connsiteX364" fmla="*/ 3693745 w 8407902"/>
              <a:gd name="connsiteY364" fmla="*/ 440267 h 5951523"/>
              <a:gd name="connsiteX365" fmla="*/ 3659879 w 8407902"/>
              <a:gd name="connsiteY365" fmla="*/ 406400 h 5951523"/>
              <a:gd name="connsiteX366" fmla="*/ 3637301 w 8407902"/>
              <a:gd name="connsiteY366" fmla="*/ 372533 h 5951523"/>
              <a:gd name="connsiteX367" fmla="*/ 3603434 w 8407902"/>
              <a:gd name="connsiteY367" fmla="*/ 349955 h 5951523"/>
              <a:gd name="connsiteX368" fmla="*/ 3592145 w 8407902"/>
              <a:gd name="connsiteY368" fmla="*/ 316089 h 5951523"/>
              <a:gd name="connsiteX369" fmla="*/ 3479257 w 8407902"/>
              <a:gd name="connsiteY369" fmla="*/ 225778 h 5951523"/>
              <a:gd name="connsiteX370" fmla="*/ 3388945 w 8407902"/>
              <a:gd name="connsiteY370" fmla="*/ 169333 h 5951523"/>
              <a:gd name="connsiteX371" fmla="*/ 3355079 w 8407902"/>
              <a:gd name="connsiteY371" fmla="*/ 146755 h 5951523"/>
              <a:gd name="connsiteX372" fmla="*/ 3321212 w 8407902"/>
              <a:gd name="connsiteY372" fmla="*/ 135467 h 5951523"/>
              <a:gd name="connsiteX373" fmla="*/ 3276057 w 8407902"/>
              <a:gd name="connsiteY373" fmla="*/ 112889 h 5951523"/>
              <a:gd name="connsiteX374" fmla="*/ 3219612 w 8407902"/>
              <a:gd name="connsiteY374" fmla="*/ 90311 h 5951523"/>
              <a:gd name="connsiteX375" fmla="*/ 3106723 w 8407902"/>
              <a:gd name="connsiteY375" fmla="*/ 45155 h 5951523"/>
              <a:gd name="connsiteX376" fmla="*/ 2926101 w 8407902"/>
              <a:gd name="connsiteY376" fmla="*/ 11289 h 5951523"/>
              <a:gd name="connsiteX377" fmla="*/ 2858368 w 8407902"/>
              <a:gd name="connsiteY377" fmla="*/ 0 h 5951523"/>
              <a:gd name="connsiteX378" fmla="*/ 2214901 w 8407902"/>
              <a:gd name="connsiteY378" fmla="*/ 11289 h 5951523"/>
              <a:gd name="connsiteX379" fmla="*/ 2034279 w 8407902"/>
              <a:gd name="connsiteY379" fmla="*/ 33867 h 5951523"/>
              <a:gd name="connsiteX380" fmla="*/ 1977834 w 8407902"/>
              <a:gd name="connsiteY380" fmla="*/ 101600 h 5951523"/>
              <a:gd name="connsiteX381" fmla="*/ 1943968 w 8407902"/>
              <a:gd name="connsiteY381" fmla="*/ 135467 h 5951523"/>
              <a:gd name="connsiteX382" fmla="*/ 1921390 w 8407902"/>
              <a:gd name="connsiteY382" fmla="*/ 169333 h 5951523"/>
              <a:gd name="connsiteX383" fmla="*/ 1887523 w 8407902"/>
              <a:gd name="connsiteY383" fmla="*/ 180622 h 5951523"/>
              <a:gd name="connsiteX384" fmla="*/ 1876234 w 8407902"/>
              <a:gd name="connsiteY384" fmla="*/ 214489 h 5951523"/>
              <a:gd name="connsiteX385" fmla="*/ 1910101 w 8407902"/>
              <a:gd name="connsiteY385" fmla="*/ 485422 h 5951523"/>
              <a:gd name="connsiteX386" fmla="*/ 1943968 w 8407902"/>
              <a:gd name="connsiteY386" fmla="*/ 564444 h 5951523"/>
              <a:gd name="connsiteX387" fmla="*/ 1989123 w 8407902"/>
              <a:gd name="connsiteY387" fmla="*/ 632178 h 5951523"/>
              <a:gd name="connsiteX388" fmla="*/ 2000412 w 8407902"/>
              <a:gd name="connsiteY388" fmla="*/ 666044 h 5951523"/>
              <a:gd name="connsiteX389" fmla="*/ 2022990 w 8407902"/>
              <a:gd name="connsiteY389" fmla="*/ 745067 h 5951523"/>
              <a:gd name="connsiteX390" fmla="*/ 2011701 w 8407902"/>
              <a:gd name="connsiteY390" fmla="*/ 857955 h 5951523"/>
              <a:gd name="connsiteX391" fmla="*/ 1989123 w 8407902"/>
              <a:gd name="connsiteY391" fmla="*/ 936978 h 5951523"/>
              <a:gd name="connsiteX392" fmla="*/ 1966545 w 8407902"/>
              <a:gd name="connsiteY392" fmla="*/ 982133 h 5951523"/>
              <a:gd name="connsiteX393" fmla="*/ 1955257 w 8407902"/>
              <a:gd name="connsiteY393" fmla="*/ 1016000 h 5951523"/>
              <a:gd name="connsiteX394" fmla="*/ 1910101 w 8407902"/>
              <a:gd name="connsiteY394" fmla="*/ 1083733 h 5951523"/>
              <a:gd name="connsiteX395" fmla="*/ 1898812 w 8407902"/>
              <a:gd name="connsiteY395" fmla="*/ 1117600 h 5951523"/>
              <a:gd name="connsiteX396" fmla="*/ 1831079 w 8407902"/>
              <a:gd name="connsiteY396" fmla="*/ 1128889 h 5951523"/>
              <a:gd name="connsiteX397" fmla="*/ 1797212 w 8407902"/>
              <a:gd name="connsiteY397" fmla="*/ 1151467 h 5951523"/>
              <a:gd name="connsiteX398" fmla="*/ 1673034 w 8407902"/>
              <a:gd name="connsiteY398" fmla="*/ 1140178 h 5951523"/>
              <a:gd name="connsiteX399" fmla="*/ 1605301 w 8407902"/>
              <a:gd name="connsiteY399" fmla="*/ 1117600 h 5951523"/>
              <a:gd name="connsiteX400" fmla="*/ 1571434 w 8407902"/>
              <a:gd name="connsiteY400" fmla="*/ 1083733 h 5951523"/>
              <a:gd name="connsiteX401" fmla="*/ 1537568 w 8407902"/>
              <a:gd name="connsiteY401" fmla="*/ 1061155 h 5951523"/>
              <a:gd name="connsiteX402" fmla="*/ 1469834 w 8407902"/>
              <a:gd name="connsiteY402" fmla="*/ 959555 h 5951523"/>
              <a:gd name="connsiteX403" fmla="*/ 1447257 w 8407902"/>
              <a:gd name="connsiteY403" fmla="*/ 925689 h 5951523"/>
              <a:gd name="connsiteX404" fmla="*/ 1413390 w 8407902"/>
              <a:gd name="connsiteY404" fmla="*/ 891822 h 5951523"/>
              <a:gd name="connsiteX405" fmla="*/ 1345657 w 8407902"/>
              <a:gd name="connsiteY405" fmla="*/ 846667 h 5951523"/>
              <a:gd name="connsiteX406" fmla="*/ 1255345 w 8407902"/>
              <a:gd name="connsiteY406" fmla="*/ 869244 h 5951523"/>
              <a:gd name="connsiteX407" fmla="*/ 1221479 w 8407902"/>
              <a:gd name="connsiteY407" fmla="*/ 880533 h 5951523"/>
              <a:gd name="connsiteX408" fmla="*/ 1165034 w 8407902"/>
              <a:gd name="connsiteY408" fmla="*/ 891822 h 5951523"/>
              <a:gd name="connsiteX409" fmla="*/ 1119879 w 8407902"/>
              <a:gd name="connsiteY409" fmla="*/ 903111 h 5951523"/>
              <a:gd name="connsiteX410" fmla="*/ 1052145 w 8407902"/>
              <a:gd name="connsiteY410" fmla="*/ 925689 h 5951523"/>
              <a:gd name="connsiteX411" fmla="*/ 950545 w 8407902"/>
              <a:gd name="connsiteY411" fmla="*/ 1016000 h 5951523"/>
              <a:gd name="connsiteX412" fmla="*/ 882812 w 8407902"/>
              <a:gd name="connsiteY412" fmla="*/ 1038578 h 5951523"/>
              <a:gd name="connsiteX413" fmla="*/ 860234 w 8407902"/>
              <a:gd name="connsiteY413" fmla="*/ 1072444 h 5951523"/>
              <a:gd name="connsiteX414" fmla="*/ 848945 w 8407902"/>
              <a:gd name="connsiteY414" fmla="*/ 1106311 h 5951523"/>
              <a:gd name="connsiteX415" fmla="*/ 815079 w 8407902"/>
              <a:gd name="connsiteY415" fmla="*/ 1117600 h 5951523"/>
              <a:gd name="connsiteX416" fmla="*/ 769923 w 8407902"/>
              <a:gd name="connsiteY416" fmla="*/ 1185333 h 5951523"/>
              <a:gd name="connsiteX417" fmla="*/ 747345 w 8407902"/>
              <a:gd name="connsiteY417" fmla="*/ 1275644 h 5951523"/>
              <a:gd name="connsiteX418" fmla="*/ 724768 w 8407902"/>
              <a:gd name="connsiteY418" fmla="*/ 1354667 h 5951523"/>
              <a:gd name="connsiteX419" fmla="*/ 668323 w 8407902"/>
              <a:gd name="connsiteY419" fmla="*/ 1422400 h 5951523"/>
              <a:gd name="connsiteX420" fmla="*/ 611879 w 8407902"/>
              <a:gd name="connsiteY420" fmla="*/ 1501422 h 5951523"/>
              <a:gd name="connsiteX421" fmla="*/ 578012 w 8407902"/>
              <a:gd name="connsiteY421" fmla="*/ 1535289 h 5951523"/>
              <a:gd name="connsiteX422" fmla="*/ 555434 w 8407902"/>
              <a:gd name="connsiteY422" fmla="*/ 1580444 h 5951523"/>
              <a:gd name="connsiteX423" fmla="*/ 521568 w 8407902"/>
              <a:gd name="connsiteY423" fmla="*/ 1603022 h 5951523"/>
              <a:gd name="connsiteX424" fmla="*/ 510279 w 8407902"/>
              <a:gd name="connsiteY424" fmla="*/ 1636889 h 5951523"/>
              <a:gd name="connsiteX425" fmla="*/ 476412 w 8407902"/>
              <a:gd name="connsiteY425" fmla="*/ 1670755 h 5951523"/>
              <a:gd name="connsiteX426" fmla="*/ 453834 w 8407902"/>
              <a:gd name="connsiteY426" fmla="*/ 1704622 h 5951523"/>
              <a:gd name="connsiteX427" fmla="*/ 419968 w 8407902"/>
              <a:gd name="connsiteY427" fmla="*/ 1749778 h 5951523"/>
              <a:gd name="connsiteX428" fmla="*/ 374812 w 8407902"/>
              <a:gd name="connsiteY428" fmla="*/ 1840089 h 5951523"/>
              <a:gd name="connsiteX429" fmla="*/ 329657 w 8407902"/>
              <a:gd name="connsiteY429" fmla="*/ 1907822 h 5951523"/>
              <a:gd name="connsiteX430" fmla="*/ 261923 w 8407902"/>
              <a:gd name="connsiteY430" fmla="*/ 2020711 h 5951523"/>
              <a:gd name="connsiteX431" fmla="*/ 194190 w 8407902"/>
              <a:gd name="connsiteY431" fmla="*/ 2099733 h 5951523"/>
              <a:gd name="connsiteX432" fmla="*/ 137745 w 8407902"/>
              <a:gd name="connsiteY432" fmla="*/ 2167467 h 5951523"/>
              <a:gd name="connsiteX433" fmla="*/ 70012 w 8407902"/>
              <a:gd name="connsiteY433" fmla="*/ 2257778 h 5951523"/>
              <a:gd name="connsiteX434" fmla="*/ 2279 w 8407902"/>
              <a:gd name="connsiteY434" fmla="*/ 2381955 h 5951523"/>
              <a:gd name="connsiteX435" fmla="*/ 13568 w 8407902"/>
              <a:gd name="connsiteY435" fmla="*/ 2472267 h 5951523"/>
              <a:gd name="connsiteX436" fmla="*/ 81301 w 8407902"/>
              <a:gd name="connsiteY436" fmla="*/ 2540000 h 5951523"/>
              <a:gd name="connsiteX437" fmla="*/ 103879 w 8407902"/>
              <a:gd name="connsiteY437" fmla="*/ 2573867 h 5951523"/>
              <a:gd name="connsiteX438" fmla="*/ 137745 w 8407902"/>
              <a:gd name="connsiteY438" fmla="*/ 2607733 h 5951523"/>
              <a:gd name="connsiteX439" fmla="*/ 205479 w 8407902"/>
              <a:gd name="connsiteY439" fmla="*/ 2652889 h 5951523"/>
              <a:gd name="connsiteX440" fmla="*/ 228057 w 8407902"/>
              <a:gd name="connsiteY440" fmla="*/ 2698044 h 5951523"/>
              <a:gd name="connsiteX441" fmla="*/ 261923 w 8407902"/>
              <a:gd name="connsiteY441" fmla="*/ 2709333 h 5951523"/>
              <a:gd name="connsiteX442" fmla="*/ 634457 w 8407902"/>
              <a:gd name="connsiteY442" fmla="*/ 2731911 h 5951523"/>
              <a:gd name="connsiteX443" fmla="*/ 747345 w 8407902"/>
              <a:gd name="connsiteY443" fmla="*/ 2731911 h 5951523"/>
              <a:gd name="connsiteX444" fmla="*/ 702190 w 8407902"/>
              <a:gd name="connsiteY444" fmla="*/ 2720622 h 5951523"/>
              <a:gd name="connsiteX445" fmla="*/ 668323 w 8407902"/>
              <a:gd name="connsiteY445" fmla="*/ 2709333 h 5951523"/>
              <a:gd name="connsiteX446" fmla="*/ 645745 w 8407902"/>
              <a:gd name="connsiteY446" fmla="*/ 2788355 h 5951523"/>
              <a:gd name="connsiteX447" fmla="*/ 634457 w 8407902"/>
              <a:gd name="connsiteY447" fmla="*/ 3048000 h 5951523"/>
              <a:gd name="connsiteX448" fmla="*/ 363523 w 8407902"/>
              <a:gd name="connsiteY448" fmla="*/ 3059289 h 5951523"/>
              <a:gd name="connsiteX449" fmla="*/ 329657 w 8407902"/>
              <a:gd name="connsiteY449" fmla="*/ 3070578 h 5951523"/>
              <a:gd name="connsiteX450" fmla="*/ 295790 w 8407902"/>
              <a:gd name="connsiteY450" fmla="*/ 3115733 h 5951523"/>
              <a:gd name="connsiteX451" fmla="*/ 261923 w 8407902"/>
              <a:gd name="connsiteY451" fmla="*/ 3149600 h 5951523"/>
              <a:gd name="connsiteX452" fmla="*/ 250634 w 8407902"/>
              <a:gd name="connsiteY452" fmla="*/ 3183467 h 5951523"/>
              <a:gd name="connsiteX453" fmla="*/ 216768 w 8407902"/>
              <a:gd name="connsiteY453" fmla="*/ 3228622 h 5951523"/>
              <a:gd name="connsiteX454" fmla="*/ 273212 w 8407902"/>
              <a:gd name="connsiteY454" fmla="*/ 3409244 h 5951523"/>
              <a:gd name="connsiteX455" fmla="*/ 307079 w 8407902"/>
              <a:gd name="connsiteY455" fmla="*/ 3431822 h 5951523"/>
              <a:gd name="connsiteX456" fmla="*/ 340945 w 8407902"/>
              <a:gd name="connsiteY456" fmla="*/ 3465689 h 5951523"/>
              <a:gd name="connsiteX457" fmla="*/ 442545 w 8407902"/>
              <a:gd name="connsiteY457" fmla="*/ 3499555 h 5951523"/>
              <a:gd name="connsiteX458" fmla="*/ 532857 w 8407902"/>
              <a:gd name="connsiteY458" fmla="*/ 3533422 h 5951523"/>
              <a:gd name="connsiteX459" fmla="*/ 1650457 w 8407902"/>
              <a:gd name="connsiteY459" fmla="*/ 3499555 h 5951523"/>
              <a:gd name="connsiteX460" fmla="*/ 1661745 w 8407902"/>
              <a:gd name="connsiteY460" fmla="*/ 3454400 h 5951523"/>
              <a:gd name="connsiteX461" fmla="*/ 1695612 w 8407902"/>
              <a:gd name="connsiteY461" fmla="*/ 3443111 h 5951523"/>
              <a:gd name="connsiteX462" fmla="*/ 1729479 w 8407902"/>
              <a:gd name="connsiteY462" fmla="*/ 3420533 h 5951523"/>
              <a:gd name="connsiteX463" fmla="*/ 2147168 w 8407902"/>
              <a:gd name="connsiteY463" fmla="*/ 3431822 h 5951523"/>
              <a:gd name="connsiteX464" fmla="*/ 2508412 w 8407902"/>
              <a:gd name="connsiteY464" fmla="*/ 3465689 h 5951523"/>
              <a:gd name="connsiteX465" fmla="*/ 2553568 w 8407902"/>
              <a:gd name="connsiteY465" fmla="*/ 3488267 h 5951523"/>
              <a:gd name="connsiteX466" fmla="*/ 2610012 w 8407902"/>
              <a:gd name="connsiteY466" fmla="*/ 3522133 h 5951523"/>
              <a:gd name="connsiteX467" fmla="*/ 2689034 w 8407902"/>
              <a:gd name="connsiteY467" fmla="*/ 3544711 h 5951523"/>
              <a:gd name="connsiteX468" fmla="*/ 2722901 w 8407902"/>
              <a:gd name="connsiteY468" fmla="*/ 3567289 h 5951523"/>
              <a:gd name="connsiteX469" fmla="*/ 2768057 w 8407902"/>
              <a:gd name="connsiteY469" fmla="*/ 3578578 h 5951523"/>
              <a:gd name="connsiteX470" fmla="*/ 2745479 w 8407902"/>
              <a:gd name="connsiteY470" fmla="*/ 3612444 h 5951523"/>
              <a:gd name="connsiteX471" fmla="*/ 2790634 w 8407902"/>
              <a:gd name="connsiteY471" fmla="*/ 3657600 h 5951523"/>
              <a:gd name="connsiteX472" fmla="*/ 2835790 w 8407902"/>
              <a:gd name="connsiteY472" fmla="*/ 3725333 h 5951523"/>
              <a:gd name="connsiteX473" fmla="*/ 2880945 w 8407902"/>
              <a:gd name="connsiteY473" fmla="*/ 3804355 h 5951523"/>
              <a:gd name="connsiteX474" fmla="*/ 2903523 w 8407902"/>
              <a:gd name="connsiteY474" fmla="*/ 3872089 h 5951523"/>
              <a:gd name="connsiteX475" fmla="*/ 2971257 w 8407902"/>
              <a:gd name="connsiteY475" fmla="*/ 3996267 h 5951523"/>
              <a:gd name="connsiteX476" fmla="*/ 2993834 w 8407902"/>
              <a:gd name="connsiteY476" fmla="*/ 4086578 h 5951523"/>
              <a:gd name="connsiteX477" fmla="*/ 2982545 w 8407902"/>
              <a:gd name="connsiteY477" fmla="*/ 4154311 h 5951523"/>
              <a:gd name="connsiteX478" fmla="*/ 2993834 w 8407902"/>
              <a:gd name="connsiteY478" fmla="*/ 4267200 h 5951523"/>
              <a:gd name="connsiteX479" fmla="*/ 2982545 w 8407902"/>
              <a:gd name="connsiteY479" fmla="*/ 4301067 h 5951523"/>
              <a:gd name="connsiteX480" fmla="*/ 3027701 w 8407902"/>
              <a:gd name="connsiteY480" fmla="*/ 4413955 h 5951523"/>
              <a:gd name="connsiteX481" fmla="*/ 3095434 w 8407902"/>
              <a:gd name="connsiteY481" fmla="*/ 4470400 h 5951523"/>
              <a:gd name="connsiteX482" fmla="*/ 3129301 w 8407902"/>
              <a:gd name="connsiteY482" fmla="*/ 4504267 h 5951523"/>
              <a:gd name="connsiteX483" fmla="*/ 3174457 w 8407902"/>
              <a:gd name="connsiteY483" fmla="*/ 4526844 h 5951523"/>
              <a:gd name="connsiteX484" fmla="*/ 3208323 w 8407902"/>
              <a:gd name="connsiteY484" fmla="*/ 4549422 h 5951523"/>
              <a:gd name="connsiteX485" fmla="*/ 3230901 w 8407902"/>
              <a:gd name="connsiteY485" fmla="*/ 4583289 h 5951523"/>
              <a:gd name="connsiteX486" fmla="*/ 3242190 w 8407902"/>
              <a:gd name="connsiteY486" fmla="*/ 4639733 h 5951523"/>
              <a:gd name="connsiteX487" fmla="*/ 3230901 w 8407902"/>
              <a:gd name="connsiteY487" fmla="*/ 4673600 h 5951523"/>
              <a:gd name="connsiteX488" fmla="*/ 3332501 w 8407902"/>
              <a:gd name="connsiteY488" fmla="*/ 4718755 h 5951523"/>
              <a:gd name="connsiteX489" fmla="*/ 3366368 w 8407902"/>
              <a:gd name="connsiteY489" fmla="*/ 4730044 h 5951523"/>
              <a:gd name="connsiteX490" fmla="*/ 3366368 w 8407902"/>
              <a:gd name="connsiteY490" fmla="*/ 4763911 h 5951523"/>
              <a:gd name="connsiteX491" fmla="*/ 3400234 w 8407902"/>
              <a:gd name="connsiteY491" fmla="*/ 4775200 h 5951523"/>
              <a:gd name="connsiteX492" fmla="*/ 3467968 w 8407902"/>
              <a:gd name="connsiteY492" fmla="*/ 4786489 h 5951523"/>
              <a:gd name="connsiteX493" fmla="*/ 3626012 w 8407902"/>
              <a:gd name="connsiteY493" fmla="*/ 4820355 h 5951523"/>
              <a:gd name="connsiteX494" fmla="*/ 3784057 w 8407902"/>
              <a:gd name="connsiteY494" fmla="*/ 4809067 h 5951523"/>
              <a:gd name="connsiteX495" fmla="*/ 3817923 w 8407902"/>
              <a:gd name="connsiteY495" fmla="*/ 4786489 h 5951523"/>
              <a:gd name="connsiteX496" fmla="*/ 3784057 w 8407902"/>
              <a:gd name="connsiteY496" fmla="*/ 4763911 h 5951523"/>
              <a:gd name="connsiteX497" fmla="*/ 3750190 w 8407902"/>
              <a:gd name="connsiteY497" fmla="*/ 4718755 h 5951523"/>
              <a:gd name="connsiteX498" fmla="*/ 3772768 w 8407902"/>
              <a:gd name="connsiteY498" fmla="*/ 4594578 h 5951523"/>
              <a:gd name="connsiteX499" fmla="*/ 3784057 w 8407902"/>
              <a:gd name="connsiteY499" fmla="*/ 4492978 h 5951523"/>
              <a:gd name="connsiteX500" fmla="*/ 3851790 w 8407902"/>
              <a:gd name="connsiteY500" fmla="*/ 4470400 h 5951523"/>
              <a:gd name="connsiteX501" fmla="*/ 3964679 w 8407902"/>
              <a:gd name="connsiteY501" fmla="*/ 4481689 h 5951523"/>
              <a:gd name="connsiteX502" fmla="*/ 4009834 w 8407902"/>
              <a:gd name="connsiteY502" fmla="*/ 4492978 h 5951523"/>
              <a:gd name="connsiteX503" fmla="*/ 4156590 w 8407902"/>
              <a:gd name="connsiteY503" fmla="*/ 4481689 h 5951523"/>
              <a:gd name="connsiteX504" fmla="*/ 4348501 w 8407902"/>
              <a:gd name="connsiteY504" fmla="*/ 4470400 h 5951523"/>
              <a:gd name="connsiteX505" fmla="*/ 4382368 w 8407902"/>
              <a:gd name="connsiteY505" fmla="*/ 4402667 h 5951523"/>
              <a:gd name="connsiteX506" fmla="*/ 4371079 w 8407902"/>
              <a:gd name="connsiteY506" fmla="*/ 4357511 h 5951523"/>
              <a:gd name="connsiteX507" fmla="*/ 4337212 w 8407902"/>
              <a:gd name="connsiteY507" fmla="*/ 4188178 h 5951523"/>
              <a:gd name="connsiteX508" fmla="*/ 4314634 w 8407902"/>
              <a:gd name="connsiteY508" fmla="*/ 4154311 h 5951523"/>
              <a:gd name="connsiteX509" fmla="*/ 4337212 w 8407902"/>
              <a:gd name="connsiteY509" fmla="*/ 3996267 h 5951523"/>
              <a:gd name="connsiteX510" fmla="*/ 4393657 w 8407902"/>
              <a:gd name="connsiteY510" fmla="*/ 3894667 h 5951523"/>
              <a:gd name="connsiteX511" fmla="*/ 4371079 w 8407902"/>
              <a:gd name="connsiteY511" fmla="*/ 3860800 h 5951523"/>
              <a:gd name="connsiteX512" fmla="*/ 4393657 w 8407902"/>
              <a:gd name="connsiteY512" fmla="*/ 3815644 h 5951523"/>
              <a:gd name="connsiteX513" fmla="*/ 4461390 w 8407902"/>
              <a:gd name="connsiteY513" fmla="*/ 3759200 h 5951523"/>
              <a:gd name="connsiteX514" fmla="*/ 4495257 w 8407902"/>
              <a:gd name="connsiteY514" fmla="*/ 3747911 h 5951523"/>
              <a:gd name="connsiteX515" fmla="*/ 4562990 w 8407902"/>
              <a:gd name="connsiteY515" fmla="*/ 3702755 h 5951523"/>
              <a:gd name="connsiteX516" fmla="*/ 4619434 w 8407902"/>
              <a:gd name="connsiteY516" fmla="*/ 3635022 h 5951523"/>
              <a:gd name="connsiteX517" fmla="*/ 4653301 w 8407902"/>
              <a:gd name="connsiteY517" fmla="*/ 3612444 h 5951523"/>
              <a:gd name="connsiteX518" fmla="*/ 4574279 w 8407902"/>
              <a:gd name="connsiteY518" fmla="*/ 3567289 h 5951523"/>
              <a:gd name="connsiteX519" fmla="*/ 4540412 w 8407902"/>
              <a:gd name="connsiteY519" fmla="*/ 3544711 h 5951523"/>
              <a:gd name="connsiteX520" fmla="*/ 4642012 w 8407902"/>
              <a:gd name="connsiteY520" fmla="*/ 3567289 h 5951523"/>
              <a:gd name="connsiteX521" fmla="*/ 4675879 w 8407902"/>
              <a:gd name="connsiteY521" fmla="*/ 3578578 h 5951523"/>
              <a:gd name="connsiteX522" fmla="*/ 4630723 w 8407902"/>
              <a:gd name="connsiteY522" fmla="*/ 3589867 h 5951523"/>
              <a:gd name="connsiteX523" fmla="*/ 4653301 w 8407902"/>
              <a:gd name="connsiteY523" fmla="*/ 3623733 h 5951523"/>
              <a:gd name="connsiteX524" fmla="*/ 4664590 w 8407902"/>
              <a:gd name="connsiteY524" fmla="*/ 3657600 h 5951523"/>
              <a:gd name="connsiteX525" fmla="*/ 4743612 w 8407902"/>
              <a:gd name="connsiteY525" fmla="*/ 3725333 h 5951523"/>
              <a:gd name="connsiteX526" fmla="*/ 4811345 w 8407902"/>
              <a:gd name="connsiteY526" fmla="*/ 3793067 h 5951523"/>
              <a:gd name="connsiteX527" fmla="*/ 4777479 w 8407902"/>
              <a:gd name="connsiteY527" fmla="*/ 3804355 h 5951523"/>
              <a:gd name="connsiteX528" fmla="*/ 4811345 w 8407902"/>
              <a:gd name="connsiteY528" fmla="*/ 3860800 h 5951523"/>
              <a:gd name="connsiteX529" fmla="*/ 4901657 w 8407902"/>
              <a:gd name="connsiteY529" fmla="*/ 3962400 h 5951523"/>
              <a:gd name="connsiteX530" fmla="*/ 4912945 w 8407902"/>
              <a:gd name="connsiteY530" fmla="*/ 4007555 h 5951523"/>
              <a:gd name="connsiteX531" fmla="*/ 5082279 w 8407902"/>
              <a:gd name="connsiteY531" fmla="*/ 4041422 h 5951523"/>
              <a:gd name="connsiteX532" fmla="*/ 5059701 w 8407902"/>
              <a:gd name="connsiteY532" fmla="*/ 4075289 h 5951523"/>
              <a:gd name="connsiteX533" fmla="*/ 5251612 w 8407902"/>
              <a:gd name="connsiteY533" fmla="*/ 4052711 h 5951523"/>
              <a:gd name="connsiteX534" fmla="*/ 5296768 w 8407902"/>
              <a:gd name="connsiteY534" fmla="*/ 4064000 h 5951523"/>
              <a:gd name="connsiteX535" fmla="*/ 5296768 w 8407902"/>
              <a:gd name="connsiteY535" fmla="*/ 4041422 h 5951523"/>
              <a:gd name="connsiteX536" fmla="*/ 5330634 w 8407902"/>
              <a:gd name="connsiteY536" fmla="*/ 4064000 h 5951523"/>
              <a:gd name="connsiteX537" fmla="*/ 5353212 w 8407902"/>
              <a:gd name="connsiteY537" fmla="*/ 4097867 h 5951523"/>
              <a:gd name="connsiteX538" fmla="*/ 5398368 w 8407902"/>
              <a:gd name="connsiteY538" fmla="*/ 4109155 h 5951523"/>
              <a:gd name="connsiteX539" fmla="*/ 5420945 w 8407902"/>
              <a:gd name="connsiteY539" fmla="*/ 4176889 h 5951523"/>
              <a:gd name="connsiteX540" fmla="*/ 5511257 w 8407902"/>
              <a:gd name="connsiteY540" fmla="*/ 4244622 h 5951523"/>
              <a:gd name="connsiteX541" fmla="*/ 5545123 w 8407902"/>
              <a:gd name="connsiteY541" fmla="*/ 4267200 h 5951523"/>
              <a:gd name="connsiteX542" fmla="*/ 5601568 w 8407902"/>
              <a:gd name="connsiteY542" fmla="*/ 4289778 h 5951523"/>
              <a:gd name="connsiteX543" fmla="*/ 5635434 w 8407902"/>
              <a:gd name="connsiteY543" fmla="*/ 4323644 h 5951523"/>
              <a:gd name="connsiteX544" fmla="*/ 5601568 w 8407902"/>
              <a:gd name="connsiteY544" fmla="*/ 4323644 h 5951523"/>
              <a:gd name="connsiteX545" fmla="*/ 5691879 w 8407902"/>
              <a:gd name="connsiteY545" fmla="*/ 4312355 h 5951523"/>
              <a:gd name="connsiteX546" fmla="*/ 5759612 w 8407902"/>
              <a:gd name="connsiteY546" fmla="*/ 4278489 h 5951523"/>
              <a:gd name="connsiteX547" fmla="*/ 5816057 w 8407902"/>
              <a:gd name="connsiteY547" fmla="*/ 4267200 h 5951523"/>
              <a:gd name="connsiteX548" fmla="*/ 5849923 w 8407902"/>
              <a:gd name="connsiteY548" fmla="*/ 4244622 h 5951523"/>
              <a:gd name="connsiteX549" fmla="*/ 5872501 w 8407902"/>
              <a:gd name="connsiteY549" fmla="*/ 4165600 h 5951523"/>
              <a:gd name="connsiteX550" fmla="*/ 6019257 w 8407902"/>
              <a:gd name="connsiteY550" fmla="*/ 4097867 h 5951523"/>
              <a:gd name="connsiteX551" fmla="*/ 6053123 w 8407902"/>
              <a:gd name="connsiteY551" fmla="*/ 4075289 h 5951523"/>
              <a:gd name="connsiteX552" fmla="*/ 5985390 w 8407902"/>
              <a:gd name="connsiteY552" fmla="*/ 4097867 h 5951523"/>
              <a:gd name="connsiteX553" fmla="*/ 5962812 w 8407902"/>
              <a:gd name="connsiteY553" fmla="*/ 4064000 h 5951523"/>
              <a:gd name="connsiteX554" fmla="*/ 5985390 w 8407902"/>
              <a:gd name="connsiteY554" fmla="*/ 4188178 h 5951523"/>
              <a:gd name="connsiteX555" fmla="*/ 6019257 w 8407902"/>
              <a:gd name="connsiteY555" fmla="*/ 4165600 h 5951523"/>
              <a:gd name="connsiteX556" fmla="*/ 6098279 w 8407902"/>
              <a:gd name="connsiteY556" fmla="*/ 4131733 h 5951523"/>
              <a:gd name="connsiteX557" fmla="*/ 6132145 w 8407902"/>
              <a:gd name="connsiteY557" fmla="*/ 4109155 h 5951523"/>
              <a:gd name="connsiteX558" fmla="*/ 6132145 w 8407902"/>
              <a:gd name="connsiteY558" fmla="*/ 4075289 h 5951523"/>
              <a:gd name="connsiteX559" fmla="*/ 6143434 w 8407902"/>
              <a:gd name="connsiteY559" fmla="*/ 4041422 h 5951523"/>
              <a:gd name="connsiteX560" fmla="*/ 6086990 w 8407902"/>
              <a:gd name="connsiteY560" fmla="*/ 3917244 h 5951523"/>
              <a:gd name="connsiteX561" fmla="*/ 6075701 w 8407902"/>
              <a:gd name="connsiteY561" fmla="*/ 3883378 h 5951523"/>
              <a:gd name="connsiteX562" fmla="*/ 6019257 w 8407902"/>
              <a:gd name="connsiteY562" fmla="*/ 3815644 h 5951523"/>
              <a:gd name="connsiteX563" fmla="*/ 5996679 w 8407902"/>
              <a:gd name="connsiteY563" fmla="*/ 3747911 h 5951523"/>
              <a:gd name="connsiteX564" fmla="*/ 6098279 w 8407902"/>
              <a:gd name="connsiteY564" fmla="*/ 3804355 h 5951523"/>
              <a:gd name="connsiteX565" fmla="*/ 6132145 w 8407902"/>
              <a:gd name="connsiteY565" fmla="*/ 3826933 h 5951523"/>
              <a:gd name="connsiteX566" fmla="*/ 6166012 w 8407902"/>
              <a:gd name="connsiteY566" fmla="*/ 3838222 h 5951523"/>
              <a:gd name="connsiteX567" fmla="*/ 6493390 w 8407902"/>
              <a:gd name="connsiteY567" fmla="*/ 3849511 h 5951523"/>
              <a:gd name="connsiteX568" fmla="*/ 6538545 w 8407902"/>
              <a:gd name="connsiteY568" fmla="*/ 3860800 h 5951523"/>
              <a:gd name="connsiteX569" fmla="*/ 6572412 w 8407902"/>
              <a:gd name="connsiteY569" fmla="*/ 3872089 h 5951523"/>
              <a:gd name="connsiteX570" fmla="*/ 6854634 w 8407902"/>
              <a:gd name="connsiteY570" fmla="*/ 3860800 h 5951523"/>
              <a:gd name="connsiteX571" fmla="*/ 7012679 w 8407902"/>
              <a:gd name="connsiteY571" fmla="*/ 3815644 h 5951523"/>
              <a:gd name="connsiteX572" fmla="*/ 7046545 w 8407902"/>
              <a:gd name="connsiteY572" fmla="*/ 3793067 h 5951523"/>
              <a:gd name="connsiteX573" fmla="*/ 7125568 w 8407902"/>
              <a:gd name="connsiteY573" fmla="*/ 3736622 h 5951523"/>
              <a:gd name="connsiteX574" fmla="*/ 7136857 w 8407902"/>
              <a:gd name="connsiteY574" fmla="*/ 3702755 h 5951523"/>
              <a:gd name="connsiteX575" fmla="*/ 7136857 w 8407902"/>
              <a:gd name="connsiteY575" fmla="*/ 3578578 h 5951523"/>
              <a:gd name="connsiteX576" fmla="*/ 7283612 w 8407902"/>
              <a:gd name="connsiteY576" fmla="*/ 3589867 h 5951523"/>
              <a:gd name="connsiteX577" fmla="*/ 7317479 w 8407902"/>
              <a:gd name="connsiteY577" fmla="*/ 3601155 h 5951523"/>
              <a:gd name="connsiteX578" fmla="*/ 7351345 w 8407902"/>
              <a:gd name="connsiteY578" fmla="*/ 3635022 h 5951523"/>
              <a:gd name="connsiteX579" fmla="*/ 7340057 w 8407902"/>
              <a:gd name="connsiteY579" fmla="*/ 3680178 h 5951523"/>
              <a:gd name="connsiteX580" fmla="*/ 7385212 w 8407902"/>
              <a:gd name="connsiteY580" fmla="*/ 3759200 h 5951523"/>
              <a:gd name="connsiteX581" fmla="*/ 7396501 w 8407902"/>
              <a:gd name="connsiteY581" fmla="*/ 3793067 h 5951523"/>
              <a:gd name="connsiteX582" fmla="*/ 7441657 w 8407902"/>
              <a:gd name="connsiteY582" fmla="*/ 3883378 h 5951523"/>
              <a:gd name="connsiteX583" fmla="*/ 7441657 w 8407902"/>
              <a:gd name="connsiteY583" fmla="*/ 4143022 h 5951523"/>
              <a:gd name="connsiteX584" fmla="*/ 7373923 w 8407902"/>
              <a:gd name="connsiteY584" fmla="*/ 4210755 h 5951523"/>
              <a:gd name="connsiteX585" fmla="*/ 7283612 w 8407902"/>
              <a:gd name="connsiteY585" fmla="*/ 4233333 h 5951523"/>
              <a:gd name="connsiteX586" fmla="*/ 7215879 w 8407902"/>
              <a:gd name="connsiteY586" fmla="*/ 4267200 h 5951523"/>
              <a:gd name="connsiteX587" fmla="*/ 7170723 w 8407902"/>
              <a:gd name="connsiteY587" fmla="*/ 4289778 h 5951523"/>
              <a:gd name="connsiteX588" fmla="*/ 7114279 w 8407902"/>
              <a:gd name="connsiteY588" fmla="*/ 4312355 h 5951523"/>
              <a:gd name="connsiteX589" fmla="*/ 7125568 w 8407902"/>
              <a:gd name="connsiteY589" fmla="*/ 4357511 h 5951523"/>
              <a:gd name="connsiteX590" fmla="*/ 7069123 w 8407902"/>
              <a:gd name="connsiteY590" fmla="*/ 4380089 h 5951523"/>
              <a:gd name="connsiteX591" fmla="*/ 6922368 w 8407902"/>
              <a:gd name="connsiteY591" fmla="*/ 4425244 h 5951523"/>
              <a:gd name="connsiteX592" fmla="*/ 6832057 w 8407902"/>
              <a:gd name="connsiteY592" fmla="*/ 4447822 h 5951523"/>
              <a:gd name="connsiteX593" fmla="*/ 6843345 w 8407902"/>
              <a:gd name="connsiteY593" fmla="*/ 4504267 h 5951523"/>
              <a:gd name="connsiteX594" fmla="*/ 6753034 w 8407902"/>
              <a:gd name="connsiteY594" fmla="*/ 4526844 h 5951523"/>
              <a:gd name="connsiteX595" fmla="*/ 6674012 w 8407902"/>
              <a:gd name="connsiteY595" fmla="*/ 4549422 h 5951523"/>
              <a:gd name="connsiteX596" fmla="*/ 6572412 w 8407902"/>
              <a:gd name="connsiteY596" fmla="*/ 4572000 h 5951523"/>
              <a:gd name="connsiteX597" fmla="*/ 6538545 w 8407902"/>
              <a:gd name="connsiteY597" fmla="*/ 4583289 h 5951523"/>
              <a:gd name="connsiteX598" fmla="*/ 6425657 w 8407902"/>
              <a:gd name="connsiteY598" fmla="*/ 4594578 h 5951523"/>
              <a:gd name="connsiteX599" fmla="*/ 6357923 w 8407902"/>
              <a:gd name="connsiteY599" fmla="*/ 4605867 h 5951523"/>
              <a:gd name="connsiteX600" fmla="*/ 6324057 w 8407902"/>
              <a:gd name="connsiteY600" fmla="*/ 4617155 h 5951523"/>
              <a:gd name="connsiteX601" fmla="*/ 6154723 w 8407902"/>
              <a:gd name="connsiteY601" fmla="*/ 4628444 h 5951523"/>
              <a:gd name="connsiteX602" fmla="*/ 6120857 w 8407902"/>
              <a:gd name="connsiteY602" fmla="*/ 4651022 h 5951523"/>
              <a:gd name="connsiteX603" fmla="*/ 6098279 w 8407902"/>
              <a:gd name="connsiteY603" fmla="*/ 4696178 h 5951523"/>
              <a:gd name="connsiteX604" fmla="*/ 6075701 w 8407902"/>
              <a:gd name="connsiteY604" fmla="*/ 4730044 h 5951523"/>
              <a:gd name="connsiteX605" fmla="*/ 6041834 w 8407902"/>
              <a:gd name="connsiteY605" fmla="*/ 4763911 h 5951523"/>
              <a:gd name="connsiteX606" fmla="*/ 5985390 w 8407902"/>
              <a:gd name="connsiteY606" fmla="*/ 4831644 h 5951523"/>
              <a:gd name="connsiteX607" fmla="*/ 5917657 w 8407902"/>
              <a:gd name="connsiteY607" fmla="*/ 4944533 h 5951523"/>
              <a:gd name="connsiteX608" fmla="*/ 5838634 w 8407902"/>
              <a:gd name="connsiteY608" fmla="*/ 5000978 h 5951523"/>
              <a:gd name="connsiteX609" fmla="*/ 5816057 w 8407902"/>
              <a:gd name="connsiteY609" fmla="*/ 5034844 h 5951523"/>
              <a:gd name="connsiteX610" fmla="*/ 5714457 w 8407902"/>
              <a:gd name="connsiteY610" fmla="*/ 5091289 h 5951523"/>
              <a:gd name="connsiteX611" fmla="*/ 5669301 w 8407902"/>
              <a:gd name="connsiteY611" fmla="*/ 5102578 h 5951523"/>
              <a:gd name="connsiteX612" fmla="*/ 5635434 w 8407902"/>
              <a:gd name="connsiteY612" fmla="*/ 5113867 h 5951523"/>
              <a:gd name="connsiteX613" fmla="*/ 5556412 w 8407902"/>
              <a:gd name="connsiteY613" fmla="*/ 5136444 h 5951523"/>
              <a:gd name="connsiteX614" fmla="*/ 5522545 w 8407902"/>
              <a:gd name="connsiteY614" fmla="*/ 5159022 h 5951523"/>
              <a:gd name="connsiteX615" fmla="*/ 5477390 w 8407902"/>
              <a:gd name="connsiteY615" fmla="*/ 5068711 h 5951523"/>
              <a:gd name="connsiteX616" fmla="*/ 5443523 w 8407902"/>
              <a:gd name="connsiteY616" fmla="*/ 5034844 h 5951523"/>
              <a:gd name="connsiteX617" fmla="*/ 5420945 w 8407902"/>
              <a:gd name="connsiteY617" fmla="*/ 5000978 h 5951523"/>
              <a:gd name="connsiteX618" fmla="*/ 5387079 w 8407902"/>
              <a:gd name="connsiteY618" fmla="*/ 4989689 h 5951523"/>
              <a:gd name="connsiteX619" fmla="*/ 5341923 w 8407902"/>
              <a:gd name="connsiteY619" fmla="*/ 4967111 h 5951523"/>
              <a:gd name="connsiteX620" fmla="*/ 5251612 w 8407902"/>
              <a:gd name="connsiteY620" fmla="*/ 4944533 h 5951523"/>
              <a:gd name="connsiteX621" fmla="*/ 5070990 w 8407902"/>
              <a:gd name="connsiteY621" fmla="*/ 4967111 h 5951523"/>
              <a:gd name="connsiteX622" fmla="*/ 5003257 w 8407902"/>
              <a:gd name="connsiteY622" fmla="*/ 4989689 h 5951523"/>
              <a:gd name="connsiteX623" fmla="*/ 4958101 w 8407902"/>
              <a:gd name="connsiteY623" fmla="*/ 5012267 h 5951523"/>
              <a:gd name="connsiteX624" fmla="*/ 4924234 w 8407902"/>
              <a:gd name="connsiteY624" fmla="*/ 5046133 h 5951523"/>
              <a:gd name="connsiteX625" fmla="*/ 4879079 w 8407902"/>
              <a:gd name="connsiteY625" fmla="*/ 5057422 h 5951523"/>
              <a:gd name="connsiteX626" fmla="*/ 4845212 w 8407902"/>
              <a:gd name="connsiteY626" fmla="*/ 5091289 h 5951523"/>
              <a:gd name="connsiteX627" fmla="*/ 4800057 w 8407902"/>
              <a:gd name="connsiteY627" fmla="*/ 5102578 h 5951523"/>
              <a:gd name="connsiteX628" fmla="*/ 4258190 w 8407902"/>
              <a:gd name="connsiteY628" fmla="*/ 5113867 h 5951523"/>
              <a:gd name="connsiteX629" fmla="*/ 3829212 w 8407902"/>
              <a:gd name="connsiteY629" fmla="*/ 5102578 h 5951523"/>
              <a:gd name="connsiteX630" fmla="*/ 3682457 w 8407902"/>
              <a:gd name="connsiteY630" fmla="*/ 5080000 h 5951523"/>
              <a:gd name="connsiteX631" fmla="*/ 3230901 w 8407902"/>
              <a:gd name="connsiteY631" fmla="*/ 5102578 h 5951523"/>
              <a:gd name="connsiteX632" fmla="*/ 3197034 w 8407902"/>
              <a:gd name="connsiteY632" fmla="*/ 5113867 h 5951523"/>
              <a:gd name="connsiteX633" fmla="*/ 3163168 w 8407902"/>
              <a:gd name="connsiteY633" fmla="*/ 5147733 h 5951523"/>
              <a:gd name="connsiteX634" fmla="*/ 3140590 w 8407902"/>
              <a:gd name="connsiteY634" fmla="*/ 5238044 h 5951523"/>
              <a:gd name="connsiteX635" fmla="*/ 3072857 w 8407902"/>
              <a:gd name="connsiteY635" fmla="*/ 5294489 h 5951523"/>
              <a:gd name="connsiteX636" fmla="*/ 3038990 w 8407902"/>
              <a:gd name="connsiteY636" fmla="*/ 5305778 h 5951523"/>
              <a:gd name="connsiteX637" fmla="*/ 2948679 w 8407902"/>
              <a:gd name="connsiteY637" fmla="*/ 5294489 h 5951523"/>
              <a:gd name="connsiteX638" fmla="*/ 2892234 w 8407902"/>
              <a:gd name="connsiteY638" fmla="*/ 5204178 h 5951523"/>
              <a:gd name="connsiteX639" fmla="*/ 2869657 w 8407902"/>
              <a:gd name="connsiteY639" fmla="*/ 5170311 h 5951523"/>
              <a:gd name="connsiteX640" fmla="*/ 2801923 w 8407902"/>
              <a:gd name="connsiteY640" fmla="*/ 5125155 h 5951523"/>
              <a:gd name="connsiteX641" fmla="*/ 2722901 w 8407902"/>
              <a:gd name="connsiteY641" fmla="*/ 5023555 h 5951523"/>
              <a:gd name="connsiteX642" fmla="*/ 2700323 w 8407902"/>
              <a:gd name="connsiteY642" fmla="*/ 4955822 h 5951523"/>
              <a:gd name="connsiteX643" fmla="*/ 2666457 w 8407902"/>
              <a:gd name="connsiteY643" fmla="*/ 4921955 h 59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407902" h="5951523">
                <a:moveTo>
                  <a:pt x="2722901" y="5610578"/>
                </a:moveTo>
                <a:cubicBezTo>
                  <a:pt x="2760894" y="5623242"/>
                  <a:pt x="2762866" y="5622126"/>
                  <a:pt x="2801923" y="5644444"/>
                </a:cubicBezTo>
                <a:cubicBezTo>
                  <a:pt x="2863200" y="5679459"/>
                  <a:pt x="2807562" y="5657613"/>
                  <a:pt x="2869657" y="5678311"/>
                </a:cubicBezTo>
                <a:cubicBezTo>
                  <a:pt x="2873420" y="5689600"/>
                  <a:pt x="2872531" y="5703764"/>
                  <a:pt x="2880945" y="5712178"/>
                </a:cubicBezTo>
                <a:cubicBezTo>
                  <a:pt x="2889359" y="5720592"/>
                  <a:pt x="2902931" y="5722807"/>
                  <a:pt x="2914812" y="5723467"/>
                </a:cubicBezTo>
                <a:cubicBezTo>
                  <a:pt x="3038855" y="5730358"/>
                  <a:pt x="3163167" y="5730992"/>
                  <a:pt x="3287345" y="5734755"/>
                </a:cubicBezTo>
                <a:cubicBezTo>
                  <a:pt x="3340027" y="5738518"/>
                  <a:pt x="3393378" y="5736865"/>
                  <a:pt x="3445390" y="5746044"/>
                </a:cubicBezTo>
                <a:cubicBezTo>
                  <a:pt x="3531241" y="5761194"/>
                  <a:pt x="3429477" y="5785216"/>
                  <a:pt x="3513123" y="5757333"/>
                </a:cubicBezTo>
                <a:cubicBezTo>
                  <a:pt x="3491883" y="5863534"/>
                  <a:pt x="3491024" y="5798646"/>
                  <a:pt x="3535701" y="5791200"/>
                </a:cubicBezTo>
                <a:cubicBezTo>
                  <a:pt x="3547439" y="5789244"/>
                  <a:pt x="3558279" y="5798726"/>
                  <a:pt x="3569568" y="5802489"/>
                </a:cubicBezTo>
                <a:cubicBezTo>
                  <a:pt x="3679402" y="5780522"/>
                  <a:pt x="3573108" y="5788619"/>
                  <a:pt x="3682457" y="5825067"/>
                </a:cubicBezTo>
                <a:lnTo>
                  <a:pt x="3750190" y="5847644"/>
                </a:lnTo>
                <a:lnTo>
                  <a:pt x="3784057" y="5858933"/>
                </a:lnTo>
                <a:cubicBezTo>
                  <a:pt x="3795346" y="5866459"/>
                  <a:pt x="3805788" y="5875443"/>
                  <a:pt x="3817923" y="5881511"/>
                </a:cubicBezTo>
                <a:cubicBezTo>
                  <a:pt x="3828566" y="5886833"/>
                  <a:pt x="3840853" y="5888112"/>
                  <a:pt x="3851790" y="5892800"/>
                </a:cubicBezTo>
                <a:cubicBezTo>
                  <a:pt x="3867258" y="5899429"/>
                  <a:pt x="3882334" y="5907029"/>
                  <a:pt x="3896945" y="5915378"/>
                </a:cubicBezTo>
                <a:cubicBezTo>
                  <a:pt x="3908725" y="5922109"/>
                  <a:pt x="3930812" y="5951523"/>
                  <a:pt x="3930812" y="5937955"/>
                </a:cubicBezTo>
                <a:cubicBezTo>
                  <a:pt x="3930812" y="5921990"/>
                  <a:pt x="3881078" y="5902326"/>
                  <a:pt x="3896945" y="5904089"/>
                </a:cubicBezTo>
                <a:lnTo>
                  <a:pt x="3998545" y="5915378"/>
                </a:lnTo>
                <a:cubicBezTo>
                  <a:pt x="4115197" y="5911615"/>
                  <a:pt x="4232215" y="5914056"/>
                  <a:pt x="4348501" y="5904089"/>
                </a:cubicBezTo>
                <a:cubicBezTo>
                  <a:pt x="4365268" y="5902652"/>
                  <a:pt x="4376970" y="5883688"/>
                  <a:pt x="4393657" y="5881511"/>
                </a:cubicBezTo>
                <a:cubicBezTo>
                  <a:pt x="4464651" y="5872251"/>
                  <a:pt x="4536649" y="5873985"/>
                  <a:pt x="4608145" y="5870222"/>
                </a:cubicBezTo>
                <a:cubicBezTo>
                  <a:pt x="4623197" y="5866459"/>
                  <a:pt x="4638130" y="5862184"/>
                  <a:pt x="4653301" y="5858933"/>
                </a:cubicBezTo>
                <a:cubicBezTo>
                  <a:pt x="4690824" y="5850892"/>
                  <a:pt x="4728961" y="5845662"/>
                  <a:pt x="4766190" y="5836355"/>
                </a:cubicBezTo>
                <a:cubicBezTo>
                  <a:pt x="4829960" y="5820414"/>
                  <a:pt x="4796131" y="5828110"/>
                  <a:pt x="4867790" y="5813778"/>
                </a:cubicBezTo>
                <a:cubicBezTo>
                  <a:pt x="4845212" y="5810015"/>
                  <a:pt x="4783872" y="5818674"/>
                  <a:pt x="4800057" y="5802489"/>
                </a:cubicBezTo>
                <a:cubicBezTo>
                  <a:pt x="4821509" y="5781037"/>
                  <a:pt x="4860335" y="5795490"/>
                  <a:pt x="4890368" y="5791200"/>
                </a:cubicBezTo>
                <a:cubicBezTo>
                  <a:pt x="4924680" y="5786298"/>
                  <a:pt x="4979537" y="5776402"/>
                  <a:pt x="5014545" y="5768622"/>
                </a:cubicBezTo>
                <a:cubicBezTo>
                  <a:pt x="5029691" y="5765256"/>
                  <a:pt x="5044436" y="5760108"/>
                  <a:pt x="5059701" y="5757333"/>
                </a:cubicBezTo>
                <a:cubicBezTo>
                  <a:pt x="5085880" y="5752573"/>
                  <a:pt x="5112382" y="5749807"/>
                  <a:pt x="5138723" y="5746044"/>
                </a:cubicBezTo>
                <a:cubicBezTo>
                  <a:pt x="5150012" y="5742281"/>
                  <a:pt x="5161148" y="5738024"/>
                  <a:pt x="5172590" y="5734755"/>
                </a:cubicBezTo>
                <a:cubicBezTo>
                  <a:pt x="5187508" y="5730493"/>
                  <a:pt x="5202884" y="5727925"/>
                  <a:pt x="5217745" y="5723467"/>
                </a:cubicBezTo>
                <a:cubicBezTo>
                  <a:pt x="5240541" y="5716628"/>
                  <a:pt x="5285479" y="5700889"/>
                  <a:pt x="5285479" y="5700889"/>
                </a:cubicBezTo>
                <a:cubicBezTo>
                  <a:pt x="5319492" y="5678213"/>
                  <a:pt x="5324396" y="5672921"/>
                  <a:pt x="5364501" y="5655733"/>
                </a:cubicBezTo>
                <a:cubicBezTo>
                  <a:pt x="5375439" y="5651045"/>
                  <a:pt x="5387079" y="5648207"/>
                  <a:pt x="5398368" y="5644444"/>
                </a:cubicBezTo>
                <a:cubicBezTo>
                  <a:pt x="5417752" y="5629906"/>
                  <a:pt x="5454280" y="5601206"/>
                  <a:pt x="5477390" y="5588000"/>
                </a:cubicBezTo>
                <a:cubicBezTo>
                  <a:pt x="5577649" y="5530708"/>
                  <a:pt x="5473900" y="5597852"/>
                  <a:pt x="5556412" y="5542844"/>
                </a:cubicBezTo>
                <a:cubicBezTo>
                  <a:pt x="5620384" y="5446889"/>
                  <a:pt x="5515017" y="5595528"/>
                  <a:pt x="5646723" y="5463822"/>
                </a:cubicBezTo>
                <a:cubicBezTo>
                  <a:pt x="5658012" y="5452533"/>
                  <a:pt x="5667988" y="5439757"/>
                  <a:pt x="5680590" y="5429955"/>
                </a:cubicBezTo>
                <a:cubicBezTo>
                  <a:pt x="5702009" y="5413296"/>
                  <a:pt x="5748323" y="5384800"/>
                  <a:pt x="5748323" y="5384800"/>
                </a:cubicBezTo>
                <a:cubicBezTo>
                  <a:pt x="5759612" y="5396089"/>
                  <a:pt x="5771969" y="5406402"/>
                  <a:pt x="5782190" y="5418667"/>
                </a:cubicBezTo>
                <a:cubicBezTo>
                  <a:pt x="5790876" y="5429090"/>
                  <a:pt x="5794174" y="5444058"/>
                  <a:pt x="5804768" y="5452533"/>
                </a:cubicBezTo>
                <a:cubicBezTo>
                  <a:pt x="5812021" y="5458336"/>
                  <a:pt x="5880981" y="5474487"/>
                  <a:pt x="5883790" y="5475111"/>
                </a:cubicBezTo>
                <a:cubicBezTo>
                  <a:pt x="5973160" y="5494971"/>
                  <a:pt x="5929336" y="5482216"/>
                  <a:pt x="6053123" y="5497689"/>
                </a:cubicBezTo>
                <a:cubicBezTo>
                  <a:pt x="6075836" y="5500528"/>
                  <a:pt x="6098279" y="5505215"/>
                  <a:pt x="6120857" y="5508978"/>
                </a:cubicBezTo>
                <a:cubicBezTo>
                  <a:pt x="6139672" y="5516504"/>
                  <a:pt x="6157313" y="5528224"/>
                  <a:pt x="6177301" y="5531555"/>
                </a:cubicBezTo>
                <a:cubicBezTo>
                  <a:pt x="6225697" y="5539621"/>
                  <a:pt x="6275237" y="5537962"/>
                  <a:pt x="6324057" y="5542844"/>
                </a:cubicBezTo>
                <a:cubicBezTo>
                  <a:pt x="6350533" y="5545492"/>
                  <a:pt x="6376738" y="5550370"/>
                  <a:pt x="6403079" y="5554133"/>
                </a:cubicBezTo>
                <a:cubicBezTo>
                  <a:pt x="6518706" y="5547709"/>
                  <a:pt x="6790500" y="5531555"/>
                  <a:pt x="6888501" y="5531555"/>
                </a:cubicBezTo>
                <a:cubicBezTo>
                  <a:pt x="6993931" y="5531555"/>
                  <a:pt x="7099227" y="5539081"/>
                  <a:pt x="7204590" y="5542844"/>
                </a:cubicBezTo>
                <a:cubicBezTo>
                  <a:pt x="7584337" y="5574490"/>
                  <a:pt x="7384953" y="5568545"/>
                  <a:pt x="7802901" y="5554133"/>
                </a:cubicBezTo>
                <a:cubicBezTo>
                  <a:pt x="7814190" y="5550370"/>
                  <a:pt x="7826125" y="5548166"/>
                  <a:pt x="7836768" y="5542844"/>
                </a:cubicBezTo>
                <a:cubicBezTo>
                  <a:pt x="7877058" y="5522699"/>
                  <a:pt x="7908449" y="5482452"/>
                  <a:pt x="7938368" y="5452533"/>
                </a:cubicBezTo>
                <a:lnTo>
                  <a:pt x="7972234" y="5418667"/>
                </a:lnTo>
                <a:cubicBezTo>
                  <a:pt x="7983523" y="5407378"/>
                  <a:pt x="7995880" y="5397065"/>
                  <a:pt x="8006101" y="5384800"/>
                </a:cubicBezTo>
                <a:lnTo>
                  <a:pt x="8062545" y="5317067"/>
                </a:lnTo>
                <a:cubicBezTo>
                  <a:pt x="8043730" y="5313304"/>
                  <a:pt x="8010754" y="5324392"/>
                  <a:pt x="8006101" y="5305778"/>
                </a:cubicBezTo>
                <a:cubicBezTo>
                  <a:pt x="8001538" y="5287525"/>
                  <a:pt x="8037953" y="5285215"/>
                  <a:pt x="8051257" y="5271911"/>
                </a:cubicBezTo>
                <a:cubicBezTo>
                  <a:pt x="8072039" y="5251129"/>
                  <a:pt x="8088886" y="5226756"/>
                  <a:pt x="8107701" y="5204178"/>
                </a:cubicBezTo>
                <a:cubicBezTo>
                  <a:pt x="8133157" y="5127809"/>
                  <a:pt x="8095457" y="5216421"/>
                  <a:pt x="8175434" y="5136444"/>
                </a:cubicBezTo>
                <a:cubicBezTo>
                  <a:pt x="8183848" y="5128030"/>
                  <a:pt x="8180334" y="5112617"/>
                  <a:pt x="8186723" y="5102578"/>
                </a:cubicBezTo>
                <a:cubicBezTo>
                  <a:pt x="8206926" y="5070831"/>
                  <a:pt x="8237629" y="5045924"/>
                  <a:pt x="8254457" y="5012267"/>
                </a:cubicBezTo>
                <a:cubicBezTo>
                  <a:pt x="8323717" y="4873745"/>
                  <a:pt x="8294328" y="4938048"/>
                  <a:pt x="8344768" y="4820355"/>
                </a:cubicBezTo>
                <a:cubicBezTo>
                  <a:pt x="8381979" y="4634300"/>
                  <a:pt x="8407902" y="4655202"/>
                  <a:pt x="8378634" y="4538133"/>
                </a:cubicBezTo>
                <a:cubicBezTo>
                  <a:pt x="8375748" y="4526589"/>
                  <a:pt x="8374778" y="4513559"/>
                  <a:pt x="8367345" y="4504267"/>
                </a:cubicBezTo>
                <a:cubicBezTo>
                  <a:pt x="8358870" y="4493673"/>
                  <a:pt x="8344768" y="4489215"/>
                  <a:pt x="8333479" y="4481689"/>
                </a:cubicBezTo>
                <a:cubicBezTo>
                  <a:pt x="8329716" y="4470400"/>
                  <a:pt x="8330604" y="4456236"/>
                  <a:pt x="8322190" y="4447822"/>
                </a:cubicBezTo>
                <a:cubicBezTo>
                  <a:pt x="8313776" y="4439408"/>
                  <a:pt x="8298966" y="4441855"/>
                  <a:pt x="8288323" y="4436533"/>
                </a:cubicBezTo>
                <a:cubicBezTo>
                  <a:pt x="8276188" y="4430465"/>
                  <a:pt x="8264880" y="4422641"/>
                  <a:pt x="8254457" y="4413955"/>
                </a:cubicBezTo>
                <a:cubicBezTo>
                  <a:pt x="8167542" y="4341526"/>
                  <a:pt x="8270803" y="4413565"/>
                  <a:pt x="8186723" y="4357511"/>
                </a:cubicBezTo>
                <a:cubicBezTo>
                  <a:pt x="8147486" y="4279036"/>
                  <a:pt x="8176045" y="4324255"/>
                  <a:pt x="8085123" y="4233333"/>
                </a:cubicBezTo>
                <a:lnTo>
                  <a:pt x="8085123" y="4233333"/>
                </a:lnTo>
                <a:cubicBezTo>
                  <a:pt x="8039968" y="4165601"/>
                  <a:pt x="8047493" y="4158073"/>
                  <a:pt x="7972234" y="4120444"/>
                </a:cubicBezTo>
                <a:cubicBezTo>
                  <a:pt x="7957182" y="4112918"/>
                  <a:pt x="7941509" y="4106525"/>
                  <a:pt x="7927079" y="4097867"/>
                </a:cubicBezTo>
                <a:cubicBezTo>
                  <a:pt x="7903811" y="4083906"/>
                  <a:pt x="7859345" y="4052711"/>
                  <a:pt x="7859345" y="4052711"/>
                </a:cubicBezTo>
                <a:cubicBezTo>
                  <a:pt x="7855582" y="3966163"/>
                  <a:pt x="7854456" y="3879460"/>
                  <a:pt x="7848057" y="3793067"/>
                </a:cubicBezTo>
                <a:cubicBezTo>
                  <a:pt x="7847202" y="3781525"/>
                  <a:pt x="7831458" y="3727995"/>
                  <a:pt x="7825479" y="3714044"/>
                </a:cubicBezTo>
                <a:cubicBezTo>
                  <a:pt x="7818850" y="3698576"/>
                  <a:pt x="7809530" y="3684357"/>
                  <a:pt x="7802901" y="3668889"/>
                </a:cubicBezTo>
                <a:cubicBezTo>
                  <a:pt x="7798213" y="3657952"/>
                  <a:pt x="7794881" y="3646464"/>
                  <a:pt x="7791612" y="3635022"/>
                </a:cubicBezTo>
                <a:cubicBezTo>
                  <a:pt x="7787350" y="3620104"/>
                  <a:pt x="7786435" y="3604127"/>
                  <a:pt x="7780323" y="3589867"/>
                </a:cubicBezTo>
                <a:cubicBezTo>
                  <a:pt x="7774821" y="3577030"/>
                  <a:pt x="7727732" y="3515982"/>
                  <a:pt x="7723879" y="3510844"/>
                </a:cubicBezTo>
                <a:cubicBezTo>
                  <a:pt x="7697404" y="3431421"/>
                  <a:pt x="7737183" y="3524149"/>
                  <a:pt x="7667434" y="3454400"/>
                </a:cubicBezTo>
                <a:cubicBezTo>
                  <a:pt x="7648247" y="3435213"/>
                  <a:pt x="7644857" y="3401719"/>
                  <a:pt x="7622279" y="3386667"/>
                </a:cubicBezTo>
                <a:lnTo>
                  <a:pt x="7554545" y="3341511"/>
                </a:lnTo>
                <a:cubicBezTo>
                  <a:pt x="7510037" y="3274746"/>
                  <a:pt x="7559727" y="3337148"/>
                  <a:pt x="7486812" y="3285067"/>
                </a:cubicBezTo>
                <a:cubicBezTo>
                  <a:pt x="7473821" y="3275788"/>
                  <a:pt x="7464960" y="3261713"/>
                  <a:pt x="7452945" y="3251200"/>
                </a:cubicBezTo>
                <a:cubicBezTo>
                  <a:pt x="7434812" y="3235333"/>
                  <a:pt x="7413539" y="3223082"/>
                  <a:pt x="7396501" y="3206044"/>
                </a:cubicBezTo>
                <a:cubicBezTo>
                  <a:pt x="7386907" y="3196450"/>
                  <a:pt x="7383517" y="3181772"/>
                  <a:pt x="7373923" y="3172178"/>
                </a:cubicBezTo>
                <a:cubicBezTo>
                  <a:pt x="7364329" y="3162584"/>
                  <a:pt x="7350480" y="3158286"/>
                  <a:pt x="7340057" y="3149600"/>
                </a:cubicBezTo>
                <a:cubicBezTo>
                  <a:pt x="7272930" y="3093660"/>
                  <a:pt x="7339587" y="3135194"/>
                  <a:pt x="7272323" y="3093155"/>
                </a:cubicBezTo>
                <a:cubicBezTo>
                  <a:pt x="7253717" y="3081526"/>
                  <a:pt x="7234566" y="3070788"/>
                  <a:pt x="7215879" y="3059289"/>
                </a:cubicBezTo>
                <a:lnTo>
                  <a:pt x="7125568" y="3002844"/>
                </a:lnTo>
                <a:cubicBezTo>
                  <a:pt x="7112276" y="2962968"/>
                  <a:pt x="7114234" y="2952017"/>
                  <a:pt x="7069123" y="2923822"/>
                </a:cubicBezTo>
                <a:cubicBezTo>
                  <a:pt x="7055966" y="2915599"/>
                  <a:pt x="7039020" y="2916296"/>
                  <a:pt x="7023968" y="2912533"/>
                </a:cubicBezTo>
                <a:cubicBezTo>
                  <a:pt x="6989953" y="2889856"/>
                  <a:pt x="6985053" y="2884567"/>
                  <a:pt x="6944945" y="2867378"/>
                </a:cubicBezTo>
                <a:cubicBezTo>
                  <a:pt x="6934008" y="2862691"/>
                  <a:pt x="6922221" y="2860267"/>
                  <a:pt x="6911079" y="2856089"/>
                </a:cubicBezTo>
                <a:cubicBezTo>
                  <a:pt x="6892105" y="2848974"/>
                  <a:pt x="6873152" y="2841741"/>
                  <a:pt x="6854634" y="2833511"/>
                </a:cubicBezTo>
                <a:cubicBezTo>
                  <a:pt x="6839256" y="2826676"/>
                  <a:pt x="6825236" y="2816842"/>
                  <a:pt x="6809479" y="2810933"/>
                </a:cubicBezTo>
                <a:cubicBezTo>
                  <a:pt x="6686506" y="2764818"/>
                  <a:pt x="6844895" y="2839929"/>
                  <a:pt x="6719168" y="2777067"/>
                </a:cubicBezTo>
                <a:cubicBezTo>
                  <a:pt x="6594990" y="2780830"/>
                  <a:pt x="6470824" y="2791712"/>
                  <a:pt x="6346634" y="2788355"/>
                </a:cubicBezTo>
                <a:cubicBezTo>
                  <a:pt x="6104196" y="2781803"/>
                  <a:pt x="6503554" y="2754224"/>
                  <a:pt x="6312768" y="2709333"/>
                </a:cubicBezTo>
                <a:cubicBezTo>
                  <a:pt x="6246734" y="2693795"/>
                  <a:pt x="6177301" y="2716859"/>
                  <a:pt x="6109568" y="2720622"/>
                </a:cubicBezTo>
                <a:cubicBezTo>
                  <a:pt x="6090753" y="2724385"/>
                  <a:pt x="6071738" y="2727257"/>
                  <a:pt x="6053123" y="2731911"/>
                </a:cubicBezTo>
                <a:cubicBezTo>
                  <a:pt x="6041579" y="2734797"/>
                  <a:pt x="6030925" y="2740866"/>
                  <a:pt x="6019257" y="2743200"/>
                </a:cubicBezTo>
                <a:cubicBezTo>
                  <a:pt x="5993165" y="2748418"/>
                  <a:pt x="5966575" y="2750726"/>
                  <a:pt x="5940234" y="2754489"/>
                </a:cubicBezTo>
                <a:cubicBezTo>
                  <a:pt x="5928945" y="2762015"/>
                  <a:pt x="5918766" y="2771557"/>
                  <a:pt x="5906368" y="2777067"/>
                </a:cubicBezTo>
                <a:cubicBezTo>
                  <a:pt x="5884620" y="2786733"/>
                  <a:pt x="5838634" y="2799644"/>
                  <a:pt x="5838634" y="2799644"/>
                </a:cubicBezTo>
                <a:cubicBezTo>
                  <a:pt x="5827345" y="2807170"/>
                  <a:pt x="5816903" y="2816154"/>
                  <a:pt x="5804768" y="2822222"/>
                </a:cubicBezTo>
                <a:cubicBezTo>
                  <a:pt x="5794125" y="2827544"/>
                  <a:pt x="5781839" y="2828823"/>
                  <a:pt x="5770901" y="2833511"/>
                </a:cubicBezTo>
                <a:cubicBezTo>
                  <a:pt x="5755433" y="2840140"/>
                  <a:pt x="5741213" y="2849460"/>
                  <a:pt x="5725745" y="2856089"/>
                </a:cubicBezTo>
                <a:cubicBezTo>
                  <a:pt x="5714808" y="2860776"/>
                  <a:pt x="5702816" y="2862691"/>
                  <a:pt x="5691879" y="2867378"/>
                </a:cubicBezTo>
                <a:cubicBezTo>
                  <a:pt x="5676411" y="2874007"/>
                  <a:pt x="5663049" y="2885874"/>
                  <a:pt x="5646723" y="2889955"/>
                </a:cubicBezTo>
                <a:cubicBezTo>
                  <a:pt x="5617291" y="2897313"/>
                  <a:pt x="5586516" y="2897481"/>
                  <a:pt x="5556412" y="2901244"/>
                </a:cubicBezTo>
                <a:cubicBezTo>
                  <a:pt x="5545123" y="2912533"/>
                  <a:pt x="5535536" y="2925831"/>
                  <a:pt x="5522545" y="2935111"/>
                </a:cubicBezTo>
                <a:cubicBezTo>
                  <a:pt x="5445253" y="2990321"/>
                  <a:pt x="5507519" y="2926937"/>
                  <a:pt x="5443523" y="2980267"/>
                </a:cubicBezTo>
                <a:cubicBezTo>
                  <a:pt x="5431259" y="2990487"/>
                  <a:pt x="5421921" y="3003913"/>
                  <a:pt x="5409657" y="3014133"/>
                </a:cubicBezTo>
                <a:cubicBezTo>
                  <a:pt x="5399234" y="3022819"/>
                  <a:pt x="5385384" y="3027117"/>
                  <a:pt x="5375790" y="3036711"/>
                </a:cubicBezTo>
                <a:cubicBezTo>
                  <a:pt x="5362486" y="3050015"/>
                  <a:pt x="5352859" y="3066557"/>
                  <a:pt x="5341923" y="3081867"/>
                </a:cubicBezTo>
                <a:cubicBezTo>
                  <a:pt x="5334037" y="3092907"/>
                  <a:pt x="5329768" y="3107047"/>
                  <a:pt x="5319345" y="3115733"/>
                </a:cubicBezTo>
                <a:cubicBezTo>
                  <a:pt x="5306417" y="3126506"/>
                  <a:pt x="5289242" y="3130785"/>
                  <a:pt x="5274190" y="3138311"/>
                </a:cubicBezTo>
                <a:cubicBezTo>
                  <a:pt x="5249092" y="3213606"/>
                  <a:pt x="5284848" y="3127757"/>
                  <a:pt x="5217745" y="3206044"/>
                </a:cubicBezTo>
                <a:cubicBezTo>
                  <a:pt x="5206793" y="3218821"/>
                  <a:pt x="5204949" y="3237506"/>
                  <a:pt x="5195168" y="3251200"/>
                </a:cubicBezTo>
                <a:cubicBezTo>
                  <a:pt x="5185889" y="3264191"/>
                  <a:pt x="5172590" y="3273778"/>
                  <a:pt x="5161301" y="3285067"/>
                </a:cubicBezTo>
                <a:cubicBezTo>
                  <a:pt x="5132925" y="3370193"/>
                  <a:pt x="5171203" y="3265262"/>
                  <a:pt x="5127434" y="3352800"/>
                </a:cubicBezTo>
                <a:cubicBezTo>
                  <a:pt x="5122112" y="3363443"/>
                  <a:pt x="5121467" y="3376024"/>
                  <a:pt x="5116145" y="3386667"/>
                </a:cubicBezTo>
                <a:cubicBezTo>
                  <a:pt x="5110078" y="3398802"/>
                  <a:pt x="5099078" y="3408135"/>
                  <a:pt x="5093568" y="3420533"/>
                </a:cubicBezTo>
                <a:cubicBezTo>
                  <a:pt x="5053973" y="3509622"/>
                  <a:pt x="5098047" y="3470230"/>
                  <a:pt x="5037123" y="3510844"/>
                </a:cubicBezTo>
                <a:cubicBezTo>
                  <a:pt x="5022071" y="3476977"/>
                  <a:pt x="4999603" y="3445510"/>
                  <a:pt x="4991968" y="3409244"/>
                </a:cubicBezTo>
                <a:cubicBezTo>
                  <a:pt x="4917349" y="3054803"/>
                  <a:pt x="5060944" y="3100889"/>
                  <a:pt x="4879079" y="3070578"/>
                </a:cubicBezTo>
                <a:cubicBezTo>
                  <a:pt x="4800264" y="2991763"/>
                  <a:pt x="4887588" y="3068990"/>
                  <a:pt x="4811345" y="3025422"/>
                </a:cubicBezTo>
                <a:cubicBezTo>
                  <a:pt x="4775522" y="3004951"/>
                  <a:pt x="4767289" y="2986461"/>
                  <a:pt x="4732323" y="2968978"/>
                </a:cubicBezTo>
                <a:cubicBezTo>
                  <a:pt x="4721680" y="2963657"/>
                  <a:pt x="4709746" y="2961452"/>
                  <a:pt x="4698457" y="2957689"/>
                </a:cubicBezTo>
                <a:cubicBezTo>
                  <a:pt x="4702220" y="2946400"/>
                  <a:pt x="4714164" y="2934870"/>
                  <a:pt x="4709745" y="2923822"/>
                </a:cubicBezTo>
                <a:cubicBezTo>
                  <a:pt x="4704706" y="2911225"/>
                  <a:pt x="4688750" y="2905534"/>
                  <a:pt x="4675879" y="2901244"/>
                </a:cubicBezTo>
                <a:cubicBezTo>
                  <a:pt x="4654164" y="2894006"/>
                  <a:pt x="4630590" y="2894444"/>
                  <a:pt x="4608145" y="2889955"/>
                </a:cubicBezTo>
                <a:cubicBezTo>
                  <a:pt x="4475081" y="2863343"/>
                  <a:pt x="4684843" y="2896075"/>
                  <a:pt x="4483968" y="2867378"/>
                </a:cubicBezTo>
                <a:cubicBezTo>
                  <a:pt x="4397420" y="2871141"/>
                  <a:pt x="4310716" y="2872268"/>
                  <a:pt x="4224323" y="2878667"/>
                </a:cubicBezTo>
                <a:cubicBezTo>
                  <a:pt x="4208851" y="2879813"/>
                  <a:pt x="4193428" y="2883843"/>
                  <a:pt x="4179168" y="2889955"/>
                </a:cubicBezTo>
                <a:cubicBezTo>
                  <a:pt x="4166697" y="2895299"/>
                  <a:pt x="4156590" y="2905007"/>
                  <a:pt x="4145301" y="2912533"/>
                </a:cubicBezTo>
                <a:cubicBezTo>
                  <a:pt x="4137775" y="2923822"/>
                  <a:pt x="4133318" y="2937924"/>
                  <a:pt x="4122723" y="2946400"/>
                </a:cubicBezTo>
                <a:cubicBezTo>
                  <a:pt x="4113431" y="2953834"/>
                  <a:pt x="4099500" y="2952367"/>
                  <a:pt x="4088857" y="2957689"/>
                </a:cubicBezTo>
                <a:cubicBezTo>
                  <a:pt x="4076722" y="2963757"/>
                  <a:pt x="4066279" y="2972741"/>
                  <a:pt x="4054990" y="2980267"/>
                </a:cubicBezTo>
                <a:lnTo>
                  <a:pt x="4009834" y="3048000"/>
                </a:lnTo>
                <a:cubicBezTo>
                  <a:pt x="4002308" y="3059289"/>
                  <a:pt x="3998546" y="3074341"/>
                  <a:pt x="3987257" y="3081867"/>
                </a:cubicBezTo>
                <a:lnTo>
                  <a:pt x="3953390" y="3104444"/>
                </a:lnTo>
                <a:cubicBezTo>
                  <a:pt x="3938338" y="3127022"/>
                  <a:pt x="3930812" y="3157126"/>
                  <a:pt x="3908234" y="3172178"/>
                </a:cubicBezTo>
                <a:cubicBezTo>
                  <a:pt x="3861084" y="3203611"/>
                  <a:pt x="3883961" y="3185162"/>
                  <a:pt x="3840501" y="3228622"/>
                </a:cubicBezTo>
                <a:cubicBezTo>
                  <a:pt x="3836738" y="3239911"/>
                  <a:pt x="3837626" y="3254075"/>
                  <a:pt x="3829212" y="3262489"/>
                </a:cubicBezTo>
                <a:cubicBezTo>
                  <a:pt x="3820798" y="3270903"/>
                  <a:pt x="3805988" y="3268456"/>
                  <a:pt x="3795345" y="3273778"/>
                </a:cubicBezTo>
                <a:cubicBezTo>
                  <a:pt x="3783210" y="3279845"/>
                  <a:pt x="3772768" y="3288829"/>
                  <a:pt x="3761479" y="3296355"/>
                </a:cubicBezTo>
                <a:cubicBezTo>
                  <a:pt x="3753953" y="3307644"/>
                  <a:pt x="3748495" y="3320628"/>
                  <a:pt x="3738901" y="3330222"/>
                </a:cubicBezTo>
                <a:cubicBezTo>
                  <a:pt x="3707929" y="3361194"/>
                  <a:pt x="3691667" y="3353320"/>
                  <a:pt x="3648590" y="3364089"/>
                </a:cubicBezTo>
                <a:cubicBezTo>
                  <a:pt x="3637046" y="3366975"/>
                  <a:pt x="3626267" y="3372492"/>
                  <a:pt x="3614723" y="3375378"/>
                </a:cubicBezTo>
                <a:cubicBezTo>
                  <a:pt x="3596109" y="3380032"/>
                  <a:pt x="3577094" y="3382904"/>
                  <a:pt x="3558279" y="3386667"/>
                </a:cubicBezTo>
                <a:cubicBezTo>
                  <a:pt x="3543227" y="3394193"/>
                  <a:pt x="3526051" y="3398471"/>
                  <a:pt x="3513123" y="3409244"/>
                </a:cubicBezTo>
                <a:cubicBezTo>
                  <a:pt x="3502700" y="3417930"/>
                  <a:pt x="3504113" y="3443111"/>
                  <a:pt x="3490545" y="3443111"/>
                </a:cubicBezTo>
                <a:cubicBezTo>
                  <a:pt x="3478645" y="3443111"/>
                  <a:pt x="3513734" y="3409244"/>
                  <a:pt x="3501834" y="3409244"/>
                </a:cubicBezTo>
                <a:cubicBezTo>
                  <a:pt x="3488266" y="3409244"/>
                  <a:pt x="3484767" y="3430713"/>
                  <a:pt x="3479257" y="3443111"/>
                </a:cubicBezTo>
                <a:cubicBezTo>
                  <a:pt x="3469591" y="3464859"/>
                  <a:pt x="3464205" y="3488266"/>
                  <a:pt x="3456679" y="3510844"/>
                </a:cubicBezTo>
                <a:lnTo>
                  <a:pt x="3445390" y="3544711"/>
                </a:lnTo>
                <a:cubicBezTo>
                  <a:pt x="3441627" y="3556000"/>
                  <a:pt x="3436987" y="3567034"/>
                  <a:pt x="3434101" y="3578578"/>
                </a:cubicBezTo>
                <a:lnTo>
                  <a:pt x="3422812" y="3623733"/>
                </a:lnTo>
                <a:cubicBezTo>
                  <a:pt x="3419049" y="3687703"/>
                  <a:pt x="3419811" y="3752101"/>
                  <a:pt x="3411523" y="3815644"/>
                </a:cubicBezTo>
                <a:cubicBezTo>
                  <a:pt x="3403944" y="3873751"/>
                  <a:pt x="3375262" y="3903903"/>
                  <a:pt x="3343790" y="3951111"/>
                </a:cubicBezTo>
                <a:cubicBezTo>
                  <a:pt x="3313686" y="3996267"/>
                  <a:pt x="3332501" y="3977452"/>
                  <a:pt x="3287345" y="4007555"/>
                </a:cubicBezTo>
                <a:cubicBezTo>
                  <a:pt x="3272293" y="4003792"/>
                  <a:pt x="3253866" y="4006484"/>
                  <a:pt x="3242190" y="3996267"/>
                </a:cubicBezTo>
                <a:cubicBezTo>
                  <a:pt x="3221769" y="3978398"/>
                  <a:pt x="3197034" y="3928533"/>
                  <a:pt x="3197034" y="3928533"/>
                </a:cubicBezTo>
                <a:cubicBezTo>
                  <a:pt x="3193271" y="3646311"/>
                  <a:pt x="3192979" y="3364021"/>
                  <a:pt x="3185745" y="3081867"/>
                </a:cubicBezTo>
                <a:cubicBezTo>
                  <a:pt x="3184797" y="3044882"/>
                  <a:pt x="3167677" y="3043480"/>
                  <a:pt x="3140590" y="3025422"/>
                </a:cubicBezTo>
                <a:cubicBezTo>
                  <a:pt x="3133064" y="3014133"/>
                  <a:pt x="3127606" y="3001149"/>
                  <a:pt x="3118012" y="2991555"/>
                </a:cubicBezTo>
                <a:cubicBezTo>
                  <a:pt x="3108418" y="2981961"/>
                  <a:pt x="3092621" y="2979572"/>
                  <a:pt x="3084145" y="2968978"/>
                </a:cubicBezTo>
                <a:cubicBezTo>
                  <a:pt x="3021826" y="2891079"/>
                  <a:pt x="3136051" y="2977241"/>
                  <a:pt x="3038990" y="2912533"/>
                </a:cubicBezTo>
                <a:cubicBezTo>
                  <a:pt x="3031464" y="2901244"/>
                  <a:pt x="3026006" y="2888261"/>
                  <a:pt x="3016412" y="2878667"/>
                </a:cubicBezTo>
                <a:cubicBezTo>
                  <a:pt x="2988914" y="2851170"/>
                  <a:pt x="2973662" y="2855164"/>
                  <a:pt x="2937390" y="2844800"/>
                </a:cubicBezTo>
                <a:cubicBezTo>
                  <a:pt x="2925948" y="2841531"/>
                  <a:pt x="2914812" y="2837274"/>
                  <a:pt x="2903523" y="2833511"/>
                </a:cubicBezTo>
                <a:cubicBezTo>
                  <a:pt x="2818869" y="2777074"/>
                  <a:pt x="2871248" y="2803761"/>
                  <a:pt x="2677745" y="2799644"/>
                </a:cubicBezTo>
                <a:lnTo>
                  <a:pt x="1808501" y="2788355"/>
                </a:lnTo>
                <a:cubicBezTo>
                  <a:pt x="1737005" y="2784592"/>
                  <a:pt x="1665379" y="2782776"/>
                  <a:pt x="1594012" y="2777067"/>
                </a:cubicBezTo>
                <a:cubicBezTo>
                  <a:pt x="1553309" y="2773811"/>
                  <a:pt x="1519788" y="2764155"/>
                  <a:pt x="1481123" y="2754489"/>
                </a:cubicBezTo>
                <a:cubicBezTo>
                  <a:pt x="1477360" y="2743200"/>
                  <a:pt x="1480477" y="2725944"/>
                  <a:pt x="1469834" y="2720622"/>
                </a:cubicBezTo>
                <a:cubicBezTo>
                  <a:pt x="1446035" y="2708722"/>
                  <a:pt x="1417215" y="2712633"/>
                  <a:pt x="1390812" y="2709333"/>
                </a:cubicBezTo>
                <a:cubicBezTo>
                  <a:pt x="1357000" y="2705106"/>
                  <a:pt x="1323079" y="2701807"/>
                  <a:pt x="1289212" y="2698044"/>
                </a:cubicBezTo>
                <a:lnTo>
                  <a:pt x="1221479" y="2675467"/>
                </a:lnTo>
                <a:cubicBezTo>
                  <a:pt x="1210190" y="2671704"/>
                  <a:pt x="1198255" y="2669500"/>
                  <a:pt x="1187612" y="2664178"/>
                </a:cubicBezTo>
                <a:cubicBezTo>
                  <a:pt x="1172560" y="2656652"/>
                  <a:pt x="1157068" y="2649949"/>
                  <a:pt x="1142457" y="2641600"/>
                </a:cubicBezTo>
                <a:cubicBezTo>
                  <a:pt x="1130677" y="2634868"/>
                  <a:pt x="1120725" y="2625090"/>
                  <a:pt x="1108590" y="2619022"/>
                </a:cubicBezTo>
                <a:cubicBezTo>
                  <a:pt x="1097947" y="2613700"/>
                  <a:pt x="1086012" y="2611496"/>
                  <a:pt x="1074723" y="2607733"/>
                </a:cubicBezTo>
                <a:lnTo>
                  <a:pt x="1006990" y="2562578"/>
                </a:lnTo>
                <a:lnTo>
                  <a:pt x="973123" y="2540000"/>
                </a:lnTo>
                <a:cubicBezTo>
                  <a:pt x="919362" y="2459358"/>
                  <a:pt x="954293" y="2478848"/>
                  <a:pt x="882812" y="2460978"/>
                </a:cubicBezTo>
                <a:cubicBezTo>
                  <a:pt x="890338" y="2449689"/>
                  <a:pt x="899322" y="2439246"/>
                  <a:pt x="905390" y="2427111"/>
                </a:cubicBezTo>
                <a:cubicBezTo>
                  <a:pt x="930848" y="2376195"/>
                  <a:pt x="898815" y="2407909"/>
                  <a:pt x="939257" y="2359378"/>
                </a:cubicBezTo>
                <a:cubicBezTo>
                  <a:pt x="964574" y="2328997"/>
                  <a:pt x="979685" y="2327679"/>
                  <a:pt x="995701" y="2291644"/>
                </a:cubicBezTo>
                <a:cubicBezTo>
                  <a:pt x="1005367" y="2269896"/>
                  <a:pt x="1018279" y="2223911"/>
                  <a:pt x="1018279" y="2223911"/>
                </a:cubicBezTo>
                <a:cubicBezTo>
                  <a:pt x="1003227" y="2208859"/>
                  <a:pt x="977298" y="2199628"/>
                  <a:pt x="973123" y="2178755"/>
                </a:cubicBezTo>
                <a:cubicBezTo>
                  <a:pt x="970789" y="2167087"/>
                  <a:pt x="998576" y="2175881"/>
                  <a:pt x="1006990" y="2167467"/>
                </a:cubicBezTo>
                <a:cubicBezTo>
                  <a:pt x="1026177" y="2148280"/>
                  <a:pt x="1029567" y="2114785"/>
                  <a:pt x="1052145" y="2099733"/>
                </a:cubicBezTo>
                <a:cubicBezTo>
                  <a:pt x="1074723" y="2084681"/>
                  <a:pt x="1100692" y="2073766"/>
                  <a:pt x="1119879" y="2054578"/>
                </a:cubicBezTo>
                <a:cubicBezTo>
                  <a:pt x="1149100" y="2025356"/>
                  <a:pt x="1180970" y="1989057"/>
                  <a:pt x="1221479" y="1975555"/>
                </a:cubicBezTo>
                <a:lnTo>
                  <a:pt x="1255345" y="1964267"/>
                </a:lnTo>
                <a:cubicBezTo>
                  <a:pt x="1262871" y="1952978"/>
                  <a:pt x="1266418" y="1937591"/>
                  <a:pt x="1277923" y="1930400"/>
                </a:cubicBezTo>
                <a:cubicBezTo>
                  <a:pt x="1319429" y="1904459"/>
                  <a:pt x="1379643" y="1905540"/>
                  <a:pt x="1424679" y="1896533"/>
                </a:cubicBezTo>
                <a:cubicBezTo>
                  <a:pt x="1455107" y="1890447"/>
                  <a:pt x="1484886" y="1881481"/>
                  <a:pt x="1514990" y="1873955"/>
                </a:cubicBezTo>
                <a:lnTo>
                  <a:pt x="1560145" y="1862667"/>
                </a:lnTo>
                <a:cubicBezTo>
                  <a:pt x="1584182" y="1856658"/>
                  <a:pt x="1639224" y="1842136"/>
                  <a:pt x="1661745" y="1840089"/>
                </a:cubicBezTo>
                <a:cubicBezTo>
                  <a:pt x="1725563" y="1834287"/>
                  <a:pt x="1789686" y="1832563"/>
                  <a:pt x="1853657" y="1828800"/>
                </a:cubicBezTo>
                <a:cubicBezTo>
                  <a:pt x="1842368" y="1836326"/>
                  <a:pt x="1819790" y="1837810"/>
                  <a:pt x="1819790" y="1851378"/>
                </a:cubicBezTo>
                <a:cubicBezTo>
                  <a:pt x="1819790" y="1865966"/>
                  <a:pt x="1879172" y="1882460"/>
                  <a:pt x="1887523" y="1885244"/>
                </a:cubicBezTo>
                <a:cubicBezTo>
                  <a:pt x="1970403" y="1857619"/>
                  <a:pt x="1938429" y="1879496"/>
                  <a:pt x="1989123" y="1828800"/>
                </a:cubicBezTo>
                <a:cubicBezTo>
                  <a:pt x="1969391" y="1670947"/>
                  <a:pt x="1960521" y="1621944"/>
                  <a:pt x="1966545" y="1411111"/>
                </a:cubicBezTo>
                <a:cubicBezTo>
                  <a:pt x="1967225" y="1387322"/>
                  <a:pt x="1972295" y="1360206"/>
                  <a:pt x="1989123" y="1343378"/>
                </a:cubicBezTo>
                <a:lnTo>
                  <a:pt x="2056857" y="1275644"/>
                </a:lnTo>
                <a:cubicBezTo>
                  <a:pt x="2041805" y="1271881"/>
                  <a:pt x="2018640" y="1278232"/>
                  <a:pt x="2011701" y="1264355"/>
                </a:cubicBezTo>
                <a:cubicBezTo>
                  <a:pt x="2006379" y="1253712"/>
                  <a:pt x="2035667" y="1259668"/>
                  <a:pt x="2045568" y="1253067"/>
                </a:cubicBezTo>
                <a:cubicBezTo>
                  <a:pt x="2058852" y="1244211"/>
                  <a:pt x="2067313" y="1229590"/>
                  <a:pt x="2079434" y="1219200"/>
                </a:cubicBezTo>
                <a:cubicBezTo>
                  <a:pt x="2093719" y="1206955"/>
                  <a:pt x="2108635" y="1195305"/>
                  <a:pt x="2124590" y="1185333"/>
                </a:cubicBezTo>
                <a:cubicBezTo>
                  <a:pt x="2168748" y="1157734"/>
                  <a:pt x="2166330" y="1171246"/>
                  <a:pt x="2203612" y="1140178"/>
                </a:cubicBezTo>
                <a:cubicBezTo>
                  <a:pt x="2215877" y="1129958"/>
                  <a:pt x="2225214" y="1116532"/>
                  <a:pt x="2237479" y="1106311"/>
                </a:cubicBezTo>
                <a:cubicBezTo>
                  <a:pt x="2271559" y="1077911"/>
                  <a:pt x="2297890" y="1074581"/>
                  <a:pt x="2339079" y="1049867"/>
                </a:cubicBezTo>
                <a:cubicBezTo>
                  <a:pt x="2422277" y="999949"/>
                  <a:pt x="2342642" y="1024318"/>
                  <a:pt x="2440679" y="1004711"/>
                </a:cubicBezTo>
                <a:cubicBezTo>
                  <a:pt x="2491987" y="979056"/>
                  <a:pt x="2484625" y="981175"/>
                  <a:pt x="2542279" y="959555"/>
                </a:cubicBezTo>
                <a:cubicBezTo>
                  <a:pt x="2553421" y="955377"/>
                  <a:pt x="2565208" y="952954"/>
                  <a:pt x="2576145" y="948267"/>
                </a:cubicBezTo>
                <a:cubicBezTo>
                  <a:pt x="2673801" y="906415"/>
                  <a:pt x="2575739" y="940876"/>
                  <a:pt x="2655168" y="914400"/>
                </a:cubicBezTo>
                <a:cubicBezTo>
                  <a:pt x="2640116" y="910637"/>
                  <a:pt x="2624418" y="897349"/>
                  <a:pt x="2610012" y="903111"/>
                </a:cubicBezTo>
                <a:cubicBezTo>
                  <a:pt x="2598963" y="907530"/>
                  <a:pt x="2593401" y="926335"/>
                  <a:pt x="2598723" y="936978"/>
                </a:cubicBezTo>
                <a:cubicBezTo>
                  <a:pt x="2604045" y="947621"/>
                  <a:pt x="2620693" y="947994"/>
                  <a:pt x="2632590" y="948267"/>
                </a:cubicBezTo>
                <a:cubicBezTo>
                  <a:pt x="2948618" y="955532"/>
                  <a:pt x="3264768" y="955792"/>
                  <a:pt x="3580857" y="959555"/>
                </a:cubicBezTo>
                <a:cubicBezTo>
                  <a:pt x="3592146" y="963318"/>
                  <a:pt x="3605582" y="963226"/>
                  <a:pt x="3614723" y="970844"/>
                </a:cubicBezTo>
                <a:cubicBezTo>
                  <a:pt x="3629177" y="982889"/>
                  <a:pt x="3648590" y="1034815"/>
                  <a:pt x="3648590" y="1016000"/>
                </a:cubicBezTo>
                <a:cubicBezTo>
                  <a:pt x="3648590" y="976713"/>
                  <a:pt x="3607018" y="941635"/>
                  <a:pt x="3614723" y="903111"/>
                </a:cubicBezTo>
                <a:cubicBezTo>
                  <a:pt x="3619448" y="879484"/>
                  <a:pt x="3644013" y="941422"/>
                  <a:pt x="3659879" y="959555"/>
                </a:cubicBezTo>
                <a:cubicBezTo>
                  <a:pt x="3778642" y="1095284"/>
                  <a:pt x="3581355" y="852935"/>
                  <a:pt x="3738901" y="1049867"/>
                </a:cubicBezTo>
                <a:cubicBezTo>
                  <a:pt x="3773093" y="1152441"/>
                  <a:pt x="3719067" y="1013468"/>
                  <a:pt x="3784057" y="1106311"/>
                </a:cubicBezTo>
                <a:cubicBezTo>
                  <a:pt x="3865489" y="1222643"/>
                  <a:pt x="3807624" y="1159255"/>
                  <a:pt x="3840501" y="1230489"/>
                </a:cubicBezTo>
                <a:cubicBezTo>
                  <a:pt x="3909646" y="1380304"/>
                  <a:pt x="3884616" y="1294063"/>
                  <a:pt x="3908234" y="1388533"/>
                </a:cubicBezTo>
                <a:cubicBezTo>
                  <a:pt x="3904471" y="1448740"/>
                  <a:pt x="3909248" y="1510098"/>
                  <a:pt x="3896945" y="1569155"/>
                </a:cubicBezTo>
                <a:cubicBezTo>
                  <a:pt x="3890081" y="1602105"/>
                  <a:pt x="3870460" y="1631463"/>
                  <a:pt x="3851790" y="1659467"/>
                </a:cubicBezTo>
                <a:cubicBezTo>
                  <a:pt x="3838971" y="1678695"/>
                  <a:pt x="3809345" y="1724488"/>
                  <a:pt x="3795345" y="1738489"/>
                </a:cubicBezTo>
                <a:cubicBezTo>
                  <a:pt x="3785751" y="1748083"/>
                  <a:pt x="3771902" y="1752381"/>
                  <a:pt x="3761479" y="1761067"/>
                </a:cubicBezTo>
                <a:cubicBezTo>
                  <a:pt x="3749214" y="1771287"/>
                  <a:pt x="3742146" y="1788327"/>
                  <a:pt x="3727612" y="1794933"/>
                </a:cubicBezTo>
                <a:cubicBezTo>
                  <a:pt x="3699363" y="1807773"/>
                  <a:pt x="3668322" y="1816754"/>
                  <a:pt x="3637301" y="1817511"/>
                </a:cubicBezTo>
                <a:lnTo>
                  <a:pt x="3174457" y="1828800"/>
                </a:lnTo>
                <a:cubicBezTo>
                  <a:pt x="3159405" y="1832563"/>
                  <a:pt x="3143178" y="1833150"/>
                  <a:pt x="3129301" y="1840089"/>
                </a:cubicBezTo>
                <a:cubicBezTo>
                  <a:pt x="3105031" y="1852224"/>
                  <a:pt x="3061568" y="1885244"/>
                  <a:pt x="3061568" y="1885244"/>
                </a:cubicBezTo>
                <a:cubicBezTo>
                  <a:pt x="3009811" y="1962879"/>
                  <a:pt x="3042155" y="1944397"/>
                  <a:pt x="2982545" y="1964267"/>
                </a:cubicBezTo>
                <a:cubicBezTo>
                  <a:pt x="2978782" y="2013185"/>
                  <a:pt x="2975908" y="2062180"/>
                  <a:pt x="2971257" y="2111022"/>
                </a:cubicBezTo>
                <a:cubicBezTo>
                  <a:pt x="2968381" y="2141223"/>
                  <a:pt x="2963513" y="2171203"/>
                  <a:pt x="2959968" y="2201333"/>
                </a:cubicBezTo>
                <a:cubicBezTo>
                  <a:pt x="2955987" y="2235175"/>
                  <a:pt x="2952442" y="2269066"/>
                  <a:pt x="2948679" y="2302933"/>
                </a:cubicBezTo>
                <a:cubicBezTo>
                  <a:pt x="2952442" y="2333037"/>
                  <a:pt x="2955678" y="2363211"/>
                  <a:pt x="2959968" y="2393244"/>
                </a:cubicBezTo>
                <a:cubicBezTo>
                  <a:pt x="2963205" y="2415903"/>
                  <a:pt x="2958131" y="2442226"/>
                  <a:pt x="2971257" y="2460978"/>
                </a:cubicBezTo>
                <a:cubicBezTo>
                  <a:pt x="2986818" y="2483208"/>
                  <a:pt x="3038990" y="2506133"/>
                  <a:pt x="3038990" y="2506133"/>
                </a:cubicBezTo>
                <a:cubicBezTo>
                  <a:pt x="3046516" y="2517422"/>
                  <a:pt x="3050973" y="2531524"/>
                  <a:pt x="3061568" y="2540000"/>
                </a:cubicBezTo>
                <a:cubicBezTo>
                  <a:pt x="3070860" y="2547434"/>
                  <a:pt x="3083727" y="2549160"/>
                  <a:pt x="3095434" y="2551289"/>
                </a:cubicBezTo>
                <a:cubicBezTo>
                  <a:pt x="3125283" y="2556716"/>
                  <a:pt x="3155820" y="2557590"/>
                  <a:pt x="3185745" y="2562578"/>
                </a:cubicBezTo>
                <a:cubicBezTo>
                  <a:pt x="3214090" y="2567302"/>
                  <a:pt x="3237929" y="2576209"/>
                  <a:pt x="3264768" y="2585155"/>
                </a:cubicBezTo>
                <a:cubicBezTo>
                  <a:pt x="3253479" y="2592681"/>
                  <a:pt x="3230901" y="2594165"/>
                  <a:pt x="3230901" y="2607733"/>
                </a:cubicBezTo>
                <a:cubicBezTo>
                  <a:pt x="3230901" y="2619633"/>
                  <a:pt x="3252889" y="2618323"/>
                  <a:pt x="3264768" y="2619022"/>
                </a:cubicBezTo>
                <a:cubicBezTo>
                  <a:pt x="3381279" y="2625876"/>
                  <a:pt x="3498071" y="2626548"/>
                  <a:pt x="3614723" y="2630311"/>
                </a:cubicBezTo>
                <a:cubicBezTo>
                  <a:pt x="3670376" y="2638262"/>
                  <a:pt x="3690514" y="2638373"/>
                  <a:pt x="3738901" y="2652889"/>
                </a:cubicBezTo>
                <a:cubicBezTo>
                  <a:pt x="3761696" y="2659728"/>
                  <a:pt x="3786832" y="2662266"/>
                  <a:pt x="3806634" y="2675467"/>
                </a:cubicBezTo>
                <a:lnTo>
                  <a:pt x="3840501" y="2698044"/>
                </a:lnTo>
                <a:cubicBezTo>
                  <a:pt x="3900707" y="2788353"/>
                  <a:pt x="3821689" y="2679233"/>
                  <a:pt x="3896945" y="2754489"/>
                </a:cubicBezTo>
                <a:cubicBezTo>
                  <a:pt x="3906539" y="2764083"/>
                  <a:pt x="3908929" y="2779880"/>
                  <a:pt x="3919523" y="2788355"/>
                </a:cubicBezTo>
                <a:cubicBezTo>
                  <a:pt x="3928815" y="2795789"/>
                  <a:pt x="3941948" y="2796375"/>
                  <a:pt x="3953390" y="2799644"/>
                </a:cubicBezTo>
                <a:cubicBezTo>
                  <a:pt x="3968308" y="2803906"/>
                  <a:pt x="3983627" y="2806671"/>
                  <a:pt x="3998545" y="2810933"/>
                </a:cubicBezTo>
                <a:cubicBezTo>
                  <a:pt x="4009987" y="2814202"/>
                  <a:pt x="4020932" y="2819091"/>
                  <a:pt x="4032412" y="2822222"/>
                </a:cubicBezTo>
                <a:cubicBezTo>
                  <a:pt x="4062349" y="2830387"/>
                  <a:pt x="4122723" y="2844800"/>
                  <a:pt x="4122723" y="2844800"/>
                </a:cubicBezTo>
                <a:cubicBezTo>
                  <a:pt x="4182930" y="2833511"/>
                  <a:pt x="4243402" y="2823553"/>
                  <a:pt x="4303345" y="2810933"/>
                </a:cubicBezTo>
                <a:cubicBezTo>
                  <a:pt x="4314989" y="2808482"/>
                  <a:pt x="4325596" y="2802225"/>
                  <a:pt x="4337212" y="2799644"/>
                </a:cubicBezTo>
                <a:cubicBezTo>
                  <a:pt x="4359556" y="2794679"/>
                  <a:pt x="4382367" y="2792118"/>
                  <a:pt x="4404945" y="2788355"/>
                </a:cubicBezTo>
                <a:cubicBezTo>
                  <a:pt x="4438957" y="2765681"/>
                  <a:pt x="4443865" y="2760387"/>
                  <a:pt x="4483968" y="2743200"/>
                </a:cubicBezTo>
                <a:cubicBezTo>
                  <a:pt x="4494905" y="2738513"/>
                  <a:pt x="4506692" y="2736089"/>
                  <a:pt x="4517834" y="2731911"/>
                </a:cubicBezTo>
                <a:cubicBezTo>
                  <a:pt x="4536808" y="2724796"/>
                  <a:pt x="4555305" y="2716448"/>
                  <a:pt x="4574279" y="2709333"/>
                </a:cubicBezTo>
                <a:cubicBezTo>
                  <a:pt x="4585421" y="2705155"/>
                  <a:pt x="4597208" y="2702731"/>
                  <a:pt x="4608145" y="2698044"/>
                </a:cubicBezTo>
                <a:cubicBezTo>
                  <a:pt x="4623613" y="2691415"/>
                  <a:pt x="4638249" y="2682993"/>
                  <a:pt x="4653301" y="2675467"/>
                </a:cubicBezTo>
                <a:cubicBezTo>
                  <a:pt x="4798080" y="2733377"/>
                  <a:pt x="4646945" y="2651465"/>
                  <a:pt x="4698457" y="2754489"/>
                </a:cubicBezTo>
                <a:cubicBezTo>
                  <a:pt x="4705395" y="2768366"/>
                  <a:pt x="4728217" y="2763854"/>
                  <a:pt x="4743612" y="2765778"/>
                </a:cubicBezTo>
                <a:cubicBezTo>
                  <a:pt x="4788574" y="2771398"/>
                  <a:pt x="4833923" y="2773304"/>
                  <a:pt x="4879079" y="2777067"/>
                </a:cubicBezTo>
                <a:cubicBezTo>
                  <a:pt x="4984442" y="2773304"/>
                  <a:pt x="5090102" y="2774534"/>
                  <a:pt x="5195168" y="2765778"/>
                </a:cubicBezTo>
                <a:cubicBezTo>
                  <a:pt x="5226091" y="2763201"/>
                  <a:pt x="5255375" y="2750726"/>
                  <a:pt x="5285479" y="2743200"/>
                </a:cubicBezTo>
                <a:lnTo>
                  <a:pt x="5330634" y="2731911"/>
                </a:lnTo>
                <a:cubicBezTo>
                  <a:pt x="5319345" y="2720622"/>
                  <a:pt x="5299393" y="2713792"/>
                  <a:pt x="5296768" y="2698044"/>
                </a:cubicBezTo>
                <a:cubicBezTo>
                  <a:pt x="5294538" y="2684661"/>
                  <a:pt x="5306300" y="2660451"/>
                  <a:pt x="5319345" y="2664178"/>
                </a:cubicBezTo>
                <a:cubicBezTo>
                  <a:pt x="5344929" y="2671488"/>
                  <a:pt x="5356975" y="2701807"/>
                  <a:pt x="5375790" y="2720622"/>
                </a:cubicBezTo>
                <a:cubicBezTo>
                  <a:pt x="5545123" y="2716859"/>
                  <a:pt x="5714415" y="2709333"/>
                  <a:pt x="5883790" y="2709333"/>
                </a:cubicBezTo>
                <a:cubicBezTo>
                  <a:pt x="5902977" y="2709333"/>
                  <a:pt x="5958612" y="2715109"/>
                  <a:pt x="5940234" y="2720622"/>
                </a:cubicBezTo>
                <a:cubicBezTo>
                  <a:pt x="5885692" y="2736985"/>
                  <a:pt x="5827611" y="2738044"/>
                  <a:pt x="5770901" y="2743200"/>
                </a:cubicBezTo>
                <a:cubicBezTo>
                  <a:pt x="5755449" y="2744605"/>
                  <a:pt x="5801139" y="2736173"/>
                  <a:pt x="5816057" y="2731911"/>
                </a:cubicBezTo>
                <a:cubicBezTo>
                  <a:pt x="5827498" y="2728642"/>
                  <a:pt x="5838634" y="2724385"/>
                  <a:pt x="5849923" y="2720622"/>
                </a:cubicBezTo>
                <a:cubicBezTo>
                  <a:pt x="5864975" y="2709333"/>
                  <a:pt x="5878743" y="2696090"/>
                  <a:pt x="5895079" y="2686755"/>
                </a:cubicBezTo>
                <a:cubicBezTo>
                  <a:pt x="5907672" y="2679559"/>
                  <a:pt x="5964330" y="2666621"/>
                  <a:pt x="5974101" y="2664178"/>
                </a:cubicBezTo>
                <a:cubicBezTo>
                  <a:pt x="5985390" y="2656652"/>
                  <a:pt x="5995570" y="2647110"/>
                  <a:pt x="6007968" y="2641600"/>
                </a:cubicBezTo>
                <a:cubicBezTo>
                  <a:pt x="6069690" y="2614168"/>
                  <a:pt x="6078892" y="2620642"/>
                  <a:pt x="6143434" y="2607733"/>
                </a:cubicBezTo>
                <a:cubicBezTo>
                  <a:pt x="6158648" y="2604690"/>
                  <a:pt x="6173538" y="2600207"/>
                  <a:pt x="6188590" y="2596444"/>
                </a:cubicBezTo>
                <a:lnTo>
                  <a:pt x="6809479" y="2607733"/>
                </a:lnTo>
                <a:cubicBezTo>
                  <a:pt x="6948228" y="2611938"/>
                  <a:pt x="6946022" y="2581928"/>
                  <a:pt x="6922368" y="2652889"/>
                </a:cubicBezTo>
                <a:cubicBezTo>
                  <a:pt x="7002416" y="2679573"/>
                  <a:pt x="6961778" y="2670830"/>
                  <a:pt x="7114279" y="2652889"/>
                </a:cubicBezTo>
                <a:cubicBezTo>
                  <a:pt x="7126097" y="2651499"/>
                  <a:pt x="7136408" y="2643556"/>
                  <a:pt x="7148145" y="2641600"/>
                </a:cubicBezTo>
                <a:cubicBezTo>
                  <a:pt x="7181756" y="2635998"/>
                  <a:pt x="7215878" y="2634074"/>
                  <a:pt x="7249745" y="2630311"/>
                </a:cubicBezTo>
                <a:cubicBezTo>
                  <a:pt x="7272323" y="2622785"/>
                  <a:pt x="7309953" y="2630311"/>
                  <a:pt x="7317479" y="2607733"/>
                </a:cubicBezTo>
                <a:cubicBezTo>
                  <a:pt x="7335176" y="2554643"/>
                  <a:pt x="7317720" y="2578286"/>
                  <a:pt x="7385212" y="2551289"/>
                </a:cubicBezTo>
                <a:cubicBezTo>
                  <a:pt x="7373923" y="2543763"/>
                  <a:pt x="7343204" y="2539565"/>
                  <a:pt x="7351345" y="2528711"/>
                </a:cubicBezTo>
                <a:cubicBezTo>
                  <a:pt x="7361455" y="2515231"/>
                  <a:pt x="7456874" y="2498574"/>
                  <a:pt x="7475523" y="2494844"/>
                </a:cubicBezTo>
                <a:cubicBezTo>
                  <a:pt x="7460471" y="2491081"/>
                  <a:pt x="7435274" y="2498274"/>
                  <a:pt x="7430368" y="2483555"/>
                </a:cubicBezTo>
                <a:cubicBezTo>
                  <a:pt x="7426078" y="2470684"/>
                  <a:pt x="7476369" y="2467045"/>
                  <a:pt x="7464234" y="2460978"/>
                </a:cubicBezTo>
                <a:cubicBezTo>
                  <a:pt x="7447072" y="2452398"/>
                  <a:pt x="7426605" y="2468504"/>
                  <a:pt x="7407790" y="2472267"/>
                </a:cubicBezTo>
                <a:cubicBezTo>
                  <a:pt x="7419079" y="2464741"/>
                  <a:pt x="7428194" y="2451372"/>
                  <a:pt x="7441657" y="2449689"/>
                </a:cubicBezTo>
                <a:cubicBezTo>
                  <a:pt x="7460696" y="2447309"/>
                  <a:pt x="7479723" y="2455465"/>
                  <a:pt x="7498101" y="2460978"/>
                </a:cubicBezTo>
                <a:cubicBezTo>
                  <a:pt x="7517510" y="2466801"/>
                  <a:pt x="7535571" y="2476440"/>
                  <a:pt x="7554545" y="2483555"/>
                </a:cubicBezTo>
                <a:cubicBezTo>
                  <a:pt x="7565687" y="2487733"/>
                  <a:pt x="7577769" y="2489522"/>
                  <a:pt x="7588412" y="2494844"/>
                </a:cubicBezTo>
                <a:cubicBezTo>
                  <a:pt x="7600547" y="2500912"/>
                  <a:pt x="7610990" y="2509896"/>
                  <a:pt x="7622279" y="2517422"/>
                </a:cubicBezTo>
                <a:cubicBezTo>
                  <a:pt x="7626042" y="2502370"/>
                  <a:pt x="7624671" y="2484977"/>
                  <a:pt x="7633568" y="2472267"/>
                </a:cubicBezTo>
                <a:cubicBezTo>
                  <a:pt x="7708052" y="2365860"/>
                  <a:pt x="7675942" y="2434601"/>
                  <a:pt x="7735168" y="2381955"/>
                </a:cubicBezTo>
                <a:cubicBezTo>
                  <a:pt x="7798435" y="2325717"/>
                  <a:pt x="7791164" y="2331828"/>
                  <a:pt x="7825479" y="2280355"/>
                </a:cubicBezTo>
                <a:cubicBezTo>
                  <a:pt x="7829242" y="2265303"/>
                  <a:pt x="7847739" y="2246170"/>
                  <a:pt x="7836768" y="2235200"/>
                </a:cubicBezTo>
                <a:cubicBezTo>
                  <a:pt x="7827174" y="2225607"/>
                  <a:pt x="7827758" y="2269067"/>
                  <a:pt x="7814190" y="2269067"/>
                </a:cubicBezTo>
                <a:cubicBezTo>
                  <a:pt x="7802290" y="2269067"/>
                  <a:pt x="7820157" y="2245843"/>
                  <a:pt x="7825479" y="2235200"/>
                </a:cubicBezTo>
                <a:cubicBezTo>
                  <a:pt x="7831547" y="2223065"/>
                  <a:pt x="7840531" y="2212622"/>
                  <a:pt x="7848057" y="2201333"/>
                </a:cubicBezTo>
                <a:cubicBezTo>
                  <a:pt x="7844294" y="2178755"/>
                  <a:pt x="7847004" y="2154073"/>
                  <a:pt x="7836768" y="2133600"/>
                </a:cubicBezTo>
                <a:cubicBezTo>
                  <a:pt x="7828014" y="2116093"/>
                  <a:pt x="7785063" y="2105076"/>
                  <a:pt x="7769034" y="2099733"/>
                </a:cubicBezTo>
                <a:cubicBezTo>
                  <a:pt x="7757745" y="2092207"/>
                  <a:pt x="7747303" y="2083222"/>
                  <a:pt x="7735168" y="2077155"/>
                </a:cubicBezTo>
                <a:cubicBezTo>
                  <a:pt x="7664082" y="2041613"/>
                  <a:pt x="7528456" y="2074963"/>
                  <a:pt x="7486812" y="2077155"/>
                </a:cubicBezTo>
                <a:cubicBezTo>
                  <a:pt x="7470842" y="2082478"/>
                  <a:pt x="7421964" y="2099733"/>
                  <a:pt x="7407790" y="2099733"/>
                </a:cubicBezTo>
                <a:cubicBezTo>
                  <a:pt x="7366227" y="2099733"/>
                  <a:pt x="7325111" y="2090750"/>
                  <a:pt x="7283612" y="2088444"/>
                </a:cubicBezTo>
                <a:cubicBezTo>
                  <a:pt x="7189608" y="2083221"/>
                  <a:pt x="7095464" y="2080918"/>
                  <a:pt x="7001390" y="2077155"/>
                </a:cubicBezTo>
                <a:cubicBezTo>
                  <a:pt x="6967523" y="2073392"/>
                  <a:pt x="6933865" y="2065867"/>
                  <a:pt x="6899790" y="2065867"/>
                </a:cubicBezTo>
                <a:cubicBezTo>
                  <a:pt x="6869452" y="2065867"/>
                  <a:pt x="6976533" y="2050020"/>
                  <a:pt x="6990101" y="2077155"/>
                </a:cubicBezTo>
                <a:cubicBezTo>
                  <a:pt x="7002001" y="2100954"/>
                  <a:pt x="6954943" y="2117635"/>
                  <a:pt x="6933657" y="2133600"/>
                </a:cubicBezTo>
                <a:cubicBezTo>
                  <a:pt x="6924137" y="2140740"/>
                  <a:pt x="6911079" y="2141126"/>
                  <a:pt x="6899790" y="2144889"/>
                </a:cubicBezTo>
                <a:cubicBezTo>
                  <a:pt x="6843346" y="2141126"/>
                  <a:pt x="6786814" y="2138501"/>
                  <a:pt x="6730457" y="2133600"/>
                </a:cubicBezTo>
                <a:cubicBezTo>
                  <a:pt x="6700233" y="2130972"/>
                  <a:pt x="6670462" y="2123434"/>
                  <a:pt x="6640145" y="2122311"/>
                </a:cubicBezTo>
                <a:cubicBezTo>
                  <a:pt x="6467127" y="2115903"/>
                  <a:pt x="6293953" y="2114785"/>
                  <a:pt x="6120857" y="2111022"/>
                </a:cubicBezTo>
                <a:cubicBezTo>
                  <a:pt x="6086990" y="2107259"/>
                  <a:pt x="6053239" y="2102250"/>
                  <a:pt x="6019257" y="2099733"/>
                </a:cubicBezTo>
                <a:cubicBezTo>
                  <a:pt x="5951605" y="2094722"/>
                  <a:pt x="5883616" y="2094586"/>
                  <a:pt x="5816057" y="2088444"/>
                </a:cubicBezTo>
                <a:cubicBezTo>
                  <a:pt x="5800605" y="2087039"/>
                  <a:pt x="5786047" y="2080521"/>
                  <a:pt x="5770901" y="2077155"/>
                </a:cubicBezTo>
                <a:cubicBezTo>
                  <a:pt x="5752171" y="2072993"/>
                  <a:pt x="5733187" y="2070029"/>
                  <a:pt x="5714457" y="2065867"/>
                </a:cubicBezTo>
                <a:cubicBezTo>
                  <a:pt x="5699311" y="2062501"/>
                  <a:pt x="5684746" y="2056049"/>
                  <a:pt x="5669301" y="2054578"/>
                </a:cubicBezTo>
                <a:cubicBezTo>
                  <a:pt x="5482227" y="2036761"/>
                  <a:pt x="5040605" y="2033996"/>
                  <a:pt x="4946812" y="2032000"/>
                </a:cubicBezTo>
                <a:cubicBezTo>
                  <a:pt x="4833410" y="2003649"/>
                  <a:pt x="4885941" y="2019235"/>
                  <a:pt x="4788768" y="1986844"/>
                </a:cubicBezTo>
                <a:lnTo>
                  <a:pt x="4754901" y="1975555"/>
                </a:lnTo>
                <a:cubicBezTo>
                  <a:pt x="4743612" y="1964266"/>
                  <a:pt x="4733299" y="1951909"/>
                  <a:pt x="4721034" y="1941689"/>
                </a:cubicBezTo>
                <a:cubicBezTo>
                  <a:pt x="4710611" y="1933003"/>
                  <a:pt x="4694359" y="1930616"/>
                  <a:pt x="4687168" y="1919111"/>
                </a:cubicBezTo>
                <a:cubicBezTo>
                  <a:pt x="4674555" y="1898929"/>
                  <a:pt x="4675233" y="1872664"/>
                  <a:pt x="4664590" y="1851378"/>
                </a:cubicBezTo>
                <a:cubicBezTo>
                  <a:pt x="4643586" y="1809371"/>
                  <a:pt x="4631232" y="1806561"/>
                  <a:pt x="4596857" y="1783644"/>
                </a:cubicBezTo>
                <a:cubicBezTo>
                  <a:pt x="4543645" y="1703828"/>
                  <a:pt x="4613143" y="1799932"/>
                  <a:pt x="4529123" y="1715911"/>
                </a:cubicBezTo>
                <a:cubicBezTo>
                  <a:pt x="4515819" y="1702607"/>
                  <a:pt x="4507843" y="1684740"/>
                  <a:pt x="4495257" y="1670755"/>
                </a:cubicBezTo>
                <a:cubicBezTo>
                  <a:pt x="4439158" y="1608423"/>
                  <a:pt x="4438371" y="1611158"/>
                  <a:pt x="4382368" y="1569155"/>
                </a:cubicBezTo>
                <a:cubicBezTo>
                  <a:pt x="4374842" y="1554103"/>
                  <a:pt x="4371690" y="1535899"/>
                  <a:pt x="4359790" y="1524000"/>
                </a:cubicBezTo>
                <a:cubicBezTo>
                  <a:pt x="4347890" y="1512100"/>
                  <a:pt x="4329245" y="1509771"/>
                  <a:pt x="4314634" y="1501422"/>
                </a:cubicBezTo>
                <a:cubicBezTo>
                  <a:pt x="4302854" y="1494691"/>
                  <a:pt x="4292057" y="1486370"/>
                  <a:pt x="4280768" y="1478844"/>
                </a:cubicBezTo>
                <a:cubicBezTo>
                  <a:pt x="4273242" y="1467555"/>
                  <a:pt x="4267204" y="1455118"/>
                  <a:pt x="4258190" y="1444978"/>
                </a:cubicBezTo>
                <a:cubicBezTo>
                  <a:pt x="4236977" y="1421113"/>
                  <a:pt x="4208169" y="1403811"/>
                  <a:pt x="4190457" y="1377244"/>
                </a:cubicBezTo>
                <a:cubicBezTo>
                  <a:pt x="4161278" y="1333477"/>
                  <a:pt x="4180750" y="1347668"/>
                  <a:pt x="4134012" y="1332089"/>
                </a:cubicBezTo>
                <a:cubicBezTo>
                  <a:pt x="4102542" y="1284883"/>
                  <a:pt x="4094783" y="1263649"/>
                  <a:pt x="4054990" y="1230489"/>
                </a:cubicBezTo>
                <a:cubicBezTo>
                  <a:pt x="4044567" y="1221803"/>
                  <a:pt x="4032412" y="1215437"/>
                  <a:pt x="4021123" y="1207911"/>
                </a:cubicBezTo>
                <a:cubicBezTo>
                  <a:pt x="4017360" y="1196622"/>
                  <a:pt x="4015156" y="1184687"/>
                  <a:pt x="4009834" y="1174044"/>
                </a:cubicBezTo>
                <a:cubicBezTo>
                  <a:pt x="4003767" y="1161909"/>
                  <a:pt x="3988416" y="1153696"/>
                  <a:pt x="3987257" y="1140178"/>
                </a:cubicBezTo>
                <a:cubicBezTo>
                  <a:pt x="3975544" y="1003519"/>
                  <a:pt x="4042796" y="852353"/>
                  <a:pt x="3953390" y="745067"/>
                </a:cubicBezTo>
                <a:cubicBezTo>
                  <a:pt x="3943169" y="732802"/>
                  <a:pt x="3930812" y="722489"/>
                  <a:pt x="3919523" y="711200"/>
                </a:cubicBezTo>
                <a:cubicBezTo>
                  <a:pt x="3897546" y="645269"/>
                  <a:pt x="3925429" y="705816"/>
                  <a:pt x="3874368" y="654755"/>
                </a:cubicBezTo>
                <a:cubicBezTo>
                  <a:pt x="3799112" y="579499"/>
                  <a:pt x="3908232" y="658517"/>
                  <a:pt x="3817923" y="598311"/>
                </a:cubicBezTo>
                <a:cubicBezTo>
                  <a:pt x="3810397" y="587022"/>
                  <a:pt x="3804939" y="574038"/>
                  <a:pt x="3795345" y="564444"/>
                </a:cubicBezTo>
                <a:cubicBezTo>
                  <a:pt x="3785752" y="554851"/>
                  <a:pt x="3770413" y="552077"/>
                  <a:pt x="3761479" y="541867"/>
                </a:cubicBezTo>
                <a:cubicBezTo>
                  <a:pt x="3743610" y="521446"/>
                  <a:pt x="3731375" y="496711"/>
                  <a:pt x="3716323" y="474133"/>
                </a:cubicBezTo>
                <a:cubicBezTo>
                  <a:pt x="3708797" y="462844"/>
                  <a:pt x="3703338" y="449861"/>
                  <a:pt x="3693745" y="440267"/>
                </a:cubicBezTo>
                <a:cubicBezTo>
                  <a:pt x="3682456" y="428978"/>
                  <a:pt x="3670099" y="418665"/>
                  <a:pt x="3659879" y="406400"/>
                </a:cubicBezTo>
                <a:cubicBezTo>
                  <a:pt x="3651193" y="395977"/>
                  <a:pt x="3646895" y="382127"/>
                  <a:pt x="3637301" y="372533"/>
                </a:cubicBezTo>
                <a:cubicBezTo>
                  <a:pt x="3627707" y="362939"/>
                  <a:pt x="3614723" y="357481"/>
                  <a:pt x="3603434" y="349955"/>
                </a:cubicBezTo>
                <a:cubicBezTo>
                  <a:pt x="3599671" y="338666"/>
                  <a:pt x="3599450" y="325482"/>
                  <a:pt x="3592145" y="316089"/>
                </a:cubicBezTo>
                <a:cubicBezTo>
                  <a:pt x="3528308" y="234013"/>
                  <a:pt x="3544646" y="263922"/>
                  <a:pt x="3479257" y="225778"/>
                </a:cubicBezTo>
                <a:cubicBezTo>
                  <a:pt x="3448593" y="207891"/>
                  <a:pt x="3418483" y="189025"/>
                  <a:pt x="3388945" y="169333"/>
                </a:cubicBezTo>
                <a:cubicBezTo>
                  <a:pt x="3377656" y="161807"/>
                  <a:pt x="3367214" y="152822"/>
                  <a:pt x="3355079" y="146755"/>
                </a:cubicBezTo>
                <a:cubicBezTo>
                  <a:pt x="3344436" y="141433"/>
                  <a:pt x="3332149" y="140154"/>
                  <a:pt x="3321212" y="135467"/>
                </a:cubicBezTo>
                <a:cubicBezTo>
                  <a:pt x="3305744" y="128838"/>
                  <a:pt x="3291435" y="119724"/>
                  <a:pt x="3276057" y="112889"/>
                </a:cubicBezTo>
                <a:cubicBezTo>
                  <a:pt x="3257539" y="104659"/>
                  <a:pt x="3238130" y="98541"/>
                  <a:pt x="3219612" y="90311"/>
                </a:cubicBezTo>
                <a:cubicBezTo>
                  <a:pt x="3159553" y="63618"/>
                  <a:pt x="3181395" y="63822"/>
                  <a:pt x="3106723" y="45155"/>
                </a:cubicBezTo>
                <a:cubicBezTo>
                  <a:pt x="3017156" y="22765"/>
                  <a:pt x="3076872" y="36418"/>
                  <a:pt x="2926101" y="11289"/>
                </a:cubicBezTo>
                <a:lnTo>
                  <a:pt x="2858368" y="0"/>
                </a:lnTo>
                <a:lnTo>
                  <a:pt x="2214901" y="11289"/>
                </a:lnTo>
                <a:cubicBezTo>
                  <a:pt x="2123269" y="13984"/>
                  <a:pt x="2107633" y="19196"/>
                  <a:pt x="2034279" y="33867"/>
                </a:cubicBezTo>
                <a:cubicBezTo>
                  <a:pt x="1935355" y="132788"/>
                  <a:pt x="2056403" y="7316"/>
                  <a:pt x="1977834" y="101600"/>
                </a:cubicBezTo>
                <a:cubicBezTo>
                  <a:pt x="1967614" y="113865"/>
                  <a:pt x="1954188" y="123202"/>
                  <a:pt x="1943968" y="135467"/>
                </a:cubicBezTo>
                <a:cubicBezTo>
                  <a:pt x="1935282" y="145890"/>
                  <a:pt x="1931984" y="160858"/>
                  <a:pt x="1921390" y="169333"/>
                </a:cubicBezTo>
                <a:cubicBezTo>
                  <a:pt x="1912098" y="176767"/>
                  <a:pt x="1898812" y="176859"/>
                  <a:pt x="1887523" y="180622"/>
                </a:cubicBezTo>
                <a:cubicBezTo>
                  <a:pt x="1883760" y="191911"/>
                  <a:pt x="1876234" y="202589"/>
                  <a:pt x="1876234" y="214489"/>
                </a:cubicBezTo>
                <a:cubicBezTo>
                  <a:pt x="1876234" y="403626"/>
                  <a:pt x="1870494" y="366602"/>
                  <a:pt x="1910101" y="485422"/>
                </a:cubicBezTo>
                <a:cubicBezTo>
                  <a:pt x="1921780" y="520460"/>
                  <a:pt x="1923042" y="529567"/>
                  <a:pt x="1943968" y="564444"/>
                </a:cubicBezTo>
                <a:cubicBezTo>
                  <a:pt x="1957929" y="587712"/>
                  <a:pt x="1980542" y="606435"/>
                  <a:pt x="1989123" y="632178"/>
                </a:cubicBezTo>
                <a:cubicBezTo>
                  <a:pt x="1992886" y="643467"/>
                  <a:pt x="1997143" y="654603"/>
                  <a:pt x="2000412" y="666044"/>
                </a:cubicBezTo>
                <a:cubicBezTo>
                  <a:pt x="2028765" y="765277"/>
                  <a:pt x="1995921" y="663860"/>
                  <a:pt x="2022990" y="745067"/>
                </a:cubicBezTo>
                <a:cubicBezTo>
                  <a:pt x="2019227" y="782696"/>
                  <a:pt x="2017049" y="820518"/>
                  <a:pt x="2011701" y="857955"/>
                </a:cubicBezTo>
                <a:cubicBezTo>
                  <a:pt x="2009655" y="872276"/>
                  <a:pt x="1996016" y="920895"/>
                  <a:pt x="1989123" y="936978"/>
                </a:cubicBezTo>
                <a:cubicBezTo>
                  <a:pt x="1982494" y="952446"/>
                  <a:pt x="1973174" y="966665"/>
                  <a:pt x="1966545" y="982133"/>
                </a:cubicBezTo>
                <a:cubicBezTo>
                  <a:pt x="1961858" y="993070"/>
                  <a:pt x="1961036" y="1005598"/>
                  <a:pt x="1955257" y="1016000"/>
                </a:cubicBezTo>
                <a:cubicBezTo>
                  <a:pt x="1942079" y="1039720"/>
                  <a:pt x="1910101" y="1083733"/>
                  <a:pt x="1910101" y="1083733"/>
                </a:cubicBezTo>
                <a:cubicBezTo>
                  <a:pt x="1906338" y="1095022"/>
                  <a:pt x="1909144" y="1111696"/>
                  <a:pt x="1898812" y="1117600"/>
                </a:cubicBezTo>
                <a:cubicBezTo>
                  <a:pt x="1878939" y="1128956"/>
                  <a:pt x="1852793" y="1121651"/>
                  <a:pt x="1831079" y="1128889"/>
                </a:cubicBezTo>
                <a:cubicBezTo>
                  <a:pt x="1818208" y="1133180"/>
                  <a:pt x="1808501" y="1143941"/>
                  <a:pt x="1797212" y="1151467"/>
                </a:cubicBezTo>
                <a:cubicBezTo>
                  <a:pt x="1755819" y="1147704"/>
                  <a:pt x="1713965" y="1147401"/>
                  <a:pt x="1673034" y="1140178"/>
                </a:cubicBezTo>
                <a:cubicBezTo>
                  <a:pt x="1649597" y="1136042"/>
                  <a:pt x="1605301" y="1117600"/>
                  <a:pt x="1605301" y="1117600"/>
                </a:cubicBezTo>
                <a:cubicBezTo>
                  <a:pt x="1594012" y="1106311"/>
                  <a:pt x="1583699" y="1093954"/>
                  <a:pt x="1571434" y="1083733"/>
                </a:cubicBezTo>
                <a:cubicBezTo>
                  <a:pt x="1561011" y="1075047"/>
                  <a:pt x="1546502" y="1071366"/>
                  <a:pt x="1537568" y="1061155"/>
                </a:cubicBezTo>
                <a:cubicBezTo>
                  <a:pt x="1537565" y="1061152"/>
                  <a:pt x="1481124" y="976490"/>
                  <a:pt x="1469834" y="959555"/>
                </a:cubicBezTo>
                <a:cubicBezTo>
                  <a:pt x="1462308" y="948266"/>
                  <a:pt x="1456850" y="935282"/>
                  <a:pt x="1447257" y="925689"/>
                </a:cubicBezTo>
                <a:cubicBezTo>
                  <a:pt x="1435968" y="914400"/>
                  <a:pt x="1425992" y="901624"/>
                  <a:pt x="1413390" y="891822"/>
                </a:cubicBezTo>
                <a:cubicBezTo>
                  <a:pt x="1391971" y="875163"/>
                  <a:pt x="1345657" y="846667"/>
                  <a:pt x="1345657" y="846667"/>
                </a:cubicBezTo>
                <a:cubicBezTo>
                  <a:pt x="1315553" y="854193"/>
                  <a:pt x="1284783" y="859431"/>
                  <a:pt x="1255345" y="869244"/>
                </a:cubicBezTo>
                <a:cubicBezTo>
                  <a:pt x="1244056" y="873007"/>
                  <a:pt x="1233023" y="877647"/>
                  <a:pt x="1221479" y="880533"/>
                </a:cubicBezTo>
                <a:cubicBezTo>
                  <a:pt x="1202864" y="885187"/>
                  <a:pt x="1183765" y="887660"/>
                  <a:pt x="1165034" y="891822"/>
                </a:cubicBezTo>
                <a:cubicBezTo>
                  <a:pt x="1149889" y="895188"/>
                  <a:pt x="1134740" y="898653"/>
                  <a:pt x="1119879" y="903111"/>
                </a:cubicBezTo>
                <a:cubicBezTo>
                  <a:pt x="1097083" y="909950"/>
                  <a:pt x="1052145" y="925689"/>
                  <a:pt x="1052145" y="925689"/>
                </a:cubicBezTo>
                <a:cubicBezTo>
                  <a:pt x="1031707" y="946127"/>
                  <a:pt x="986806" y="999884"/>
                  <a:pt x="950545" y="1016000"/>
                </a:cubicBezTo>
                <a:cubicBezTo>
                  <a:pt x="928797" y="1025666"/>
                  <a:pt x="882812" y="1038578"/>
                  <a:pt x="882812" y="1038578"/>
                </a:cubicBezTo>
                <a:cubicBezTo>
                  <a:pt x="875286" y="1049867"/>
                  <a:pt x="866302" y="1060309"/>
                  <a:pt x="860234" y="1072444"/>
                </a:cubicBezTo>
                <a:cubicBezTo>
                  <a:pt x="854912" y="1083087"/>
                  <a:pt x="857359" y="1097897"/>
                  <a:pt x="848945" y="1106311"/>
                </a:cubicBezTo>
                <a:cubicBezTo>
                  <a:pt x="840531" y="1114725"/>
                  <a:pt x="826368" y="1113837"/>
                  <a:pt x="815079" y="1117600"/>
                </a:cubicBezTo>
                <a:cubicBezTo>
                  <a:pt x="800027" y="1140178"/>
                  <a:pt x="776504" y="1159008"/>
                  <a:pt x="769923" y="1185333"/>
                </a:cubicBezTo>
                <a:lnTo>
                  <a:pt x="747345" y="1275644"/>
                </a:lnTo>
                <a:cubicBezTo>
                  <a:pt x="745839" y="1281669"/>
                  <a:pt x="731248" y="1344948"/>
                  <a:pt x="724768" y="1354667"/>
                </a:cubicBezTo>
                <a:cubicBezTo>
                  <a:pt x="689319" y="1407840"/>
                  <a:pt x="692948" y="1366995"/>
                  <a:pt x="668323" y="1422400"/>
                </a:cubicBezTo>
                <a:cubicBezTo>
                  <a:pt x="631675" y="1504858"/>
                  <a:pt x="673476" y="1480889"/>
                  <a:pt x="611879" y="1501422"/>
                </a:cubicBezTo>
                <a:cubicBezTo>
                  <a:pt x="600590" y="1512711"/>
                  <a:pt x="587292" y="1522298"/>
                  <a:pt x="578012" y="1535289"/>
                </a:cubicBezTo>
                <a:cubicBezTo>
                  <a:pt x="568231" y="1548983"/>
                  <a:pt x="566207" y="1567516"/>
                  <a:pt x="555434" y="1580444"/>
                </a:cubicBezTo>
                <a:cubicBezTo>
                  <a:pt x="546748" y="1590867"/>
                  <a:pt x="532857" y="1595496"/>
                  <a:pt x="521568" y="1603022"/>
                </a:cubicBezTo>
                <a:cubicBezTo>
                  <a:pt x="517805" y="1614311"/>
                  <a:pt x="516880" y="1626988"/>
                  <a:pt x="510279" y="1636889"/>
                </a:cubicBezTo>
                <a:cubicBezTo>
                  <a:pt x="501423" y="1650172"/>
                  <a:pt x="486633" y="1658491"/>
                  <a:pt x="476412" y="1670755"/>
                </a:cubicBezTo>
                <a:cubicBezTo>
                  <a:pt x="467726" y="1681178"/>
                  <a:pt x="461720" y="1693581"/>
                  <a:pt x="453834" y="1704622"/>
                </a:cubicBezTo>
                <a:cubicBezTo>
                  <a:pt x="442898" y="1719932"/>
                  <a:pt x="429448" y="1733526"/>
                  <a:pt x="419968" y="1749778"/>
                </a:cubicBezTo>
                <a:cubicBezTo>
                  <a:pt x="403009" y="1778850"/>
                  <a:pt x="393481" y="1812085"/>
                  <a:pt x="374812" y="1840089"/>
                </a:cubicBezTo>
                <a:cubicBezTo>
                  <a:pt x="359760" y="1862667"/>
                  <a:pt x="341792" y="1883552"/>
                  <a:pt x="329657" y="1907822"/>
                </a:cubicBezTo>
                <a:cubicBezTo>
                  <a:pt x="311840" y="1943457"/>
                  <a:pt x="289170" y="1993463"/>
                  <a:pt x="261923" y="2020711"/>
                </a:cubicBezTo>
                <a:cubicBezTo>
                  <a:pt x="177881" y="2104755"/>
                  <a:pt x="281090" y="1998351"/>
                  <a:pt x="194190" y="2099733"/>
                </a:cubicBezTo>
                <a:cubicBezTo>
                  <a:pt x="93777" y="2216880"/>
                  <a:pt x="217579" y="2057695"/>
                  <a:pt x="137745" y="2167467"/>
                </a:cubicBezTo>
                <a:cubicBezTo>
                  <a:pt x="115612" y="2197899"/>
                  <a:pt x="86840" y="2224121"/>
                  <a:pt x="70012" y="2257778"/>
                </a:cubicBezTo>
                <a:cubicBezTo>
                  <a:pt x="18790" y="2360224"/>
                  <a:pt x="43527" y="2320085"/>
                  <a:pt x="2279" y="2381955"/>
                </a:cubicBezTo>
                <a:cubicBezTo>
                  <a:pt x="6042" y="2412059"/>
                  <a:pt x="0" y="2445132"/>
                  <a:pt x="13568" y="2472267"/>
                </a:cubicBezTo>
                <a:cubicBezTo>
                  <a:pt x="27847" y="2500826"/>
                  <a:pt x="63590" y="2513433"/>
                  <a:pt x="81301" y="2540000"/>
                </a:cubicBezTo>
                <a:cubicBezTo>
                  <a:pt x="88827" y="2551289"/>
                  <a:pt x="95193" y="2563444"/>
                  <a:pt x="103879" y="2573867"/>
                </a:cubicBezTo>
                <a:cubicBezTo>
                  <a:pt x="114099" y="2586131"/>
                  <a:pt x="125143" y="2597932"/>
                  <a:pt x="137745" y="2607733"/>
                </a:cubicBezTo>
                <a:cubicBezTo>
                  <a:pt x="159164" y="2624392"/>
                  <a:pt x="205479" y="2652889"/>
                  <a:pt x="205479" y="2652889"/>
                </a:cubicBezTo>
                <a:cubicBezTo>
                  <a:pt x="213005" y="2667941"/>
                  <a:pt x="216158" y="2686145"/>
                  <a:pt x="228057" y="2698044"/>
                </a:cubicBezTo>
                <a:cubicBezTo>
                  <a:pt x="236471" y="2706458"/>
                  <a:pt x="250065" y="2708345"/>
                  <a:pt x="261923" y="2709333"/>
                </a:cubicBezTo>
                <a:cubicBezTo>
                  <a:pt x="385899" y="2719664"/>
                  <a:pt x="510279" y="2724385"/>
                  <a:pt x="634457" y="2731911"/>
                </a:cubicBezTo>
                <a:cubicBezTo>
                  <a:pt x="664295" y="2739371"/>
                  <a:pt x="719666" y="2759590"/>
                  <a:pt x="747345" y="2731911"/>
                </a:cubicBezTo>
                <a:cubicBezTo>
                  <a:pt x="758316" y="2720940"/>
                  <a:pt x="717108" y="2724884"/>
                  <a:pt x="702190" y="2720622"/>
                </a:cubicBezTo>
                <a:cubicBezTo>
                  <a:pt x="690748" y="2717353"/>
                  <a:pt x="679612" y="2713096"/>
                  <a:pt x="668323" y="2709333"/>
                </a:cubicBezTo>
                <a:cubicBezTo>
                  <a:pt x="661965" y="2728408"/>
                  <a:pt x="647095" y="2770132"/>
                  <a:pt x="645745" y="2788355"/>
                </a:cubicBezTo>
                <a:cubicBezTo>
                  <a:pt x="639346" y="2874748"/>
                  <a:pt x="696951" y="2988006"/>
                  <a:pt x="634457" y="3048000"/>
                </a:cubicBezTo>
                <a:cubicBezTo>
                  <a:pt x="569251" y="3110598"/>
                  <a:pt x="453834" y="3055526"/>
                  <a:pt x="363523" y="3059289"/>
                </a:cubicBezTo>
                <a:cubicBezTo>
                  <a:pt x="352234" y="3063052"/>
                  <a:pt x="338798" y="3062960"/>
                  <a:pt x="329657" y="3070578"/>
                </a:cubicBezTo>
                <a:cubicBezTo>
                  <a:pt x="315203" y="3082623"/>
                  <a:pt x="308035" y="3101448"/>
                  <a:pt x="295790" y="3115733"/>
                </a:cubicBezTo>
                <a:cubicBezTo>
                  <a:pt x="285400" y="3127855"/>
                  <a:pt x="273212" y="3138311"/>
                  <a:pt x="261923" y="3149600"/>
                </a:cubicBezTo>
                <a:cubicBezTo>
                  <a:pt x="258160" y="3160889"/>
                  <a:pt x="256538" y="3173135"/>
                  <a:pt x="250634" y="3183467"/>
                </a:cubicBezTo>
                <a:cubicBezTo>
                  <a:pt x="241299" y="3199803"/>
                  <a:pt x="219429" y="3209997"/>
                  <a:pt x="216768" y="3228622"/>
                </a:cubicBezTo>
                <a:cubicBezTo>
                  <a:pt x="209757" y="3277704"/>
                  <a:pt x="222148" y="3375201"/>
                  <a:pt x="273212" y="3409244"/>
                </a:cubicBezTo>
                <a:cubicBezTo>
                  <a:pt x="284501" y="3416770"/>
                  <a:pt x="296656" y="3423136"/>
                  <a:pt x="307079" y="3431822"/>
                </a:cubicBezTo>
                <a:cubicBezTo>
                  <a:pt x="319343" y="3442043"/>
                  <a:pt x="326989" y="3457936"/>
                  <a:pt x="340945" y="3465689"/>
                </a:cubicBezTo>
                <a:cubicBezTo>
                  <a:pt x="442584" y="3522156"/>
                  <a:pt x="374793" y="3465679"/>
                  <a:pt x="442545" y="3499555"/>
                </a:cubicBezTo>
                <a:cubicBezTo>
                  <a:pt x="501578" y="3529072"/>
                  <a:pt x="471375" y="3518051"/>
                  <a:pt x="532857" y="3533422"/>
                </a:cubicBezTo>
                <a:cubicBezTo>
                  <a:pt x="993281" y="3431105"/>
                  <a:pt x="324447" y="3572412"/>
                  <a:pt x="1650457" y="3499555"/>
                </a:cubicBezTo>
                <a:cubicBezTo>
                  <a:pt x="1665948" y="3498704"/>
                  <a:pt x="1652053" y="3466515"/>
                  <a:pt x="1661745" y="3454400"/>
                </a:cubicBezTo>
                <a:cubicBezTo>
                  <a:pt x="1669179" y="3445108"/>
                  <a:pt x="1684969" y="3448433"/>
                  <a:pt x="1695612" y="3443111"/>
                </a:cubicBezTo>
                <a:cubicBezTo>
                  <a:pt x="1707747" y="3437043"/>
                  <a:pt x="1718190" y="3428059"/>
                  <a:pt x="1729479" y="3420533"/>
                </a:cubicBezTo>
                <a:lnTo>
                  <a:pt x="2147168" y="3431822"/>
                </a:lnTo>
                <a:cubicBezTo>
                  <a:pt x="2413564" y="3444309"/>
                  <a:pt x="2362905" y="3436587"/>
                  <a:pt x="2508412" y="3465689"/>
                </a:cubicBezTo>
                <a:cubicBezTo>
                  <a:pt x="2523464" y="3473215"/>
                  <a:pt x="2538857" y="3480094"/>
                  <a:pt x="2553568" y="3488267"/>
                </a:cubicBezTo>
                <a:cubicBezTo>
                  <a:pt x="2572748" y="3498923"/>
                  <a:pt x="2590387" y="3512321"/>
                  <a:pt x="2610012" y="3522133"/>
                </a:cubicBezTo>
                <a:cubicBezTo>
                  <a:pt x="2626207" y="3530230"/>
                  <a:pt x="2674566" y="3541094"/>
                  <a:pt x="2689034" y="3544711"/>
                </a:cubicBezTo>
                <a:cubicBezTo>
                  <a:pt x="2700323" y="3552237"/>
                  <a:pt x="2710430" y="3561944"/>
                  <a:pt x="2722901" y="3567289"/>
                </a:cubicBezTo>
                <a:cubicBezTo>
                  <a:pt x="2737162" y="3573401"/>
                  <a:pt x="2761118" y="3564701"/>
                  <a:pt x="2768057" y="3578578"/>
                </a:cubicBezTo>
                <a:cubicBezTo>
                  <a:pt x="2774125" y="3590713"/>
                  <a:pt x="2753005" y="3601155"/>
                  <a:pt x="2745479" y="3612444"/>
                </a:cubicBezTo>
                <a:cubicBezTo>
                  <a:pt x="2775583" y="3702755"/>
                  <a:pt x="2730428" y="3597394"/>
                  <a:pt x="2790634" y="3657600"/>
                </a:cubicBezTo>
                <a:cubicBezTo>
                  <a:pt x="2809821" y="3676787"/>
                  <a:pt x="2835790" y="3725333"/>
                  <a:pt x="2835790" y="3725333"/>
                </a:cubicBezTo>
                <a:cubicBezTo>
                  <a:pt x="2866797" y="3849360"/>
                  <a:pt x="2819803" y="3694299"/>
                  <a:pt x="2880945" y="3804355"/>
                </a:cubicBezTo>
                <a:cubicBezTo>
                  <a:pt x="2892503" y="3825159"/>
                  <a:pt x="2892880" y="3850802"/>
                  <a:pt x="2903523" y="3872089"/>
                </a:cubicBezTo>
                <a:cubicBezTo>
                  <a:pt x="2954747" y="3974535"/>
                  <a:pt x="2930009" y="3934396"/>
                  <a:pt x="2971257" y="3996267"/>
                </a:cubicBezTo>
                <a:cubicBezTo>
                  <a:pt x="2980164" y="4022990"/>
                  <a:pt x="2993834" y="4059335"/>
                  <a:pt x="2993834" y="4086578"/>
                </a:cubicBezTo>
                <a:cubicBezTo>
                  <a:pt x="2993834" y="4109467"/>
                  <a:pt x="2986308" y="4131733"/>
                  <a:pt x="2982545" y="4154311"/>
                </a:cubicBezTo>
                <a:cubicBezTo>
                  <a:pt x="2986308" y="4191941"/>
                  <a:pt x="2993834" y="4229383"/>
                  <a:pt x="2993834" y="4267200"/>
                </a:cubicBezTo>
                <a:cubicBezTo>
                  <a:pt x="2993834" y="4279100"/>
                  <a:pt x="2982545" y="4289167"/>
                  <a:pt x="2982545" y="4301067"/>
                </a:cubicBezTo>
                <a:cubicBezTo>
                  <a:pt x="2982545" y="4396193"/>
                  <a:pt x="2974392" y="4378417"/>
                  <a:pt x="3027701" y="4413955"/>
                </a:cubicBezTo>
                <a:cubicBezTo>
                  <a:pt x="3072211" y="4480720"/>
                  <a:pt x="3022519" y="4418317"/>
                  <a:pt x="3095434" y="4470400"/>
                </a:cubicBezTo>
                <a:cubicBezTo>
                  <a:pt x="3108425" y="4479680"/>
                  <a:pt x="3116310" y="4494988"/>
                  <a:pt x="3129301" y="4504267"/>
                </a:cubicBezTo>
                <a:cubicBezTo>
                  <a:pt x="3142995" y="4514048"/>
                  <a:pt x="3159846" y="4518495"/>
                  <a:pt x="3174457" y="4526844"/>
                </a:cubicBezTo>
                <a:cubicBezTo>
                  <a:pt x="3186237" y="4533575"/>
                  <a:pt x="3197034" y="4541896"/>
                  <a:pt x="3208323" y="4549422"/>
                </a:cubicBezTo>
                <a:cubicBezTo>
                  <a:pt x="3215849" y="4560711"/>
                  <a:pt x="3233132" y="4569906"/>
                  <a:pt x="3230901" y="4583289"/>
                </a:cubicBezTo>
                <a:cubicBezTo>
                  <a:pt x="3220339" y="4646657"/>
                  <a:pt x="3145644" y="4591460"/>
                  <a:pt x="3242190" y="4639733"/>
                </a:cubicBezTo>
                <a:cubicBezTo>
                  <a:pt x="3238427" y="4651022"/>
                  <a:pt x="3226482" y="4662551"/>
                  <a:pt x="3230901" y="4673600"/>
                </a:cubicBezTo>
                <a:cubicBezTo>
                  <a:pt x="3239158" y="4694242"/>
                  <a:pt x="3331553" y="4718439"/>
                  <a:pt x="3332501" y="4718755"/>
                </a:cubicBezTo>
                <a:lnTo>
                  <a:pt x="3366368" y="4730044"/>
                </a:lnTo>
                <a:cubicBezTo>
                  <a:pt x="3463424" y="4794750"/>
                  <a:pt x="3366368" y="4717172"/>
                  <a:pt x="3366368" y="4763911"/>
                </a:cubicBezTo>
                <a:cubicBezTo>
                  <a:pt x="3366368" y="4775810"/>
                  <a:pt x="3388618" y="4772619"/>
                  <a:pt x="3400234" y="4775200"/>
                </a:cubicBezTo>
                <a:cubicBezTo>
                  <a:pt x="3422578" y="4780165"/>
                  <a:pt x="3445448" y="4782394"/>
                  <a:pt x="3467968" y="4786489"/>
                </a:cubicBezTo>
                <a:cubicBezTo>
                  <a:pt x="3517709" y="4795533"/>
                  <a:pt x="3579312" y="4809978"/>
                  <a:pt x="3626012" y="4820355"/>
                </a:cubicBezTo>
                <a:cubicBezTo>
                  <a:pt x="3678694" y="4816592"/>
                  <a:pt x="3732045" y="4818245"/>
                  <a:pt x="3784057" y="4809067"/>
                </a:cubicBezTo>
                <a:cubicBezTo>
                  <a:pt x="3797418" y="4806709"/>
                  <a:pt x="3817923" y="4800056"/>
                  <a:pt x="3817923" y="4786489"/>
                </a:cubicBezTo>
                <a:cubicBezTo>
                  <a:pt x="3817923" y="4772922"/>
                  <a:pt x="3793651" y="4773505"/>
                  <a:pt x="3784057" y="4763911"/>
                </a:cubicBezTo>
                <a:cubicBezTo>
                  <a:pt x="3770753" y="4750607"/>
                  <a:pt x="3761479" y="4733807"/>
                  <a:pt x="3750190" y="4718755"/>
                </a:cubicBezTo>
                <a:cubicBezTo>
                  <a:pt x="3765967" y="4655648"/>
                  <a:pt x="3762656" y="4675476"/>
                  <a:pt x="3772768" y="4594578"/>
                </a:cubicBezTo>
                <a:cubicBezTo>
                  <a:pt x="3776995" y="4560766"/>
                  <a:pt x="3765763" y="4521726"/>
                  <a:pt x="3784057" y="4492978"/>
                </a:cubicBezTo>
                <a:cubicBezTo>
                  <a:pt x="3796834" y="4472900"/>
                  <a:pt x="3851790" y="4470400"/>
                  <a:pt x="3851790" y="4470400"/>
                </a:cubicBezTo>
                <a:cubicBezTo>
                  <a:pt x="3889420" y="4474163"/>
                  <a:pt x="3927242" y="4476341"/>
                  <a:pt x="3964679" y="4481689"/>
                </a:cubicBezTo>
                <a:cubicBezTo>
                  <a:pt x="3980038" y="4483883"/>
                  <a:pt x="3994319" y="4492978"/>
                  <a:pt x="4009834" y="4492978"/>
                </a:cubicBezTo>
                <a:cubicBezTo>
                  <a:pt x="4058897" y="4492978"/>
                  <a:pt x="4107635" y="4484953"/>
                  <a:pt x="4156590" y="4481689"/>
                </a:cubicBezTo>
                <a:lnTo>
                  <a:pt x="4348501" y="4470400"/>
                </a:lnTo>
                <a:cubicBezTo>
                  <a:pt x="4359916" y="4453278"/>
                  <a:pt x="4382368" y="4426035"/>
                  <a:pt x="4382368" y="4402667"/>
                </a:cubicBezTo>
                <a:cubicBezTo>
                  <a:pt x="4382368" y="4387152"/>
                  <a:pt x="4374842" y="4372563"/>
                  <a:pt x="4371079" y="4357511"/>
                </a:cubicBezTo>
                <a:cubicBezTo>
                  <a:pt x="4366713" y="4318215"/>
                  <a:pt x="4363895" y="4228203"/>
                  <a:pt x="4337212" y="4188178"/>
                </a:cubicBezTo>
                <a:lnTo>
                  <a:pt x="4314634" y="4154311"/>
                </a:lnTo>
                <a:cubicBezTo>
                  <a:pt x="4315869" y="4140722"/>
                  <a:pt x="4315966" y="4034510"/>
                  <a:pt x="4337212" y="3996267"/>
                </a:cubicBezTo>
                <a:cubicBezTo>
                  <a:pt x="4401908" y="3879816"/>
                  <a:pt x="4368113" y="3971297"/>
                  <a:pt x="4393657" y="3894667"/>
                </a:cubicBezTo>
                <a:cubicBezTo>
                  <a:pt x="4386131" y="3883378"/>
                  <a:pt x="4371079" y="3874368"/>
                  <a:pt x="4371079" y="3860800"/>
                </a:cubicBezTo>
                <a:cubicBezTo>
                  <a:pt x="4371079" y="3843971"/>
                  <a:pt x="4383876" y="3829338"/>
                  <a:pt x="4393657" y="3815644"/>
                </a:cubicBezTo>
                <a:cubicBezTo>
                  <a:pt x="4407527" y="3796226"/>
                  <a:pt x="4439387" y="3770202"/>
                  <a:pt x="4461390" y="3759200"/>
                </a:cubicBezTo>
                <a:cubicBezTo>
                  <a:pt x="4472033" y="3753878"/>
                  <a:pt x="4483968" y="3751674"/>
                  <a:pt x="4495257" y="3747911"/>
                </a:cubicBezTo>
                <a:cubicBezTo>
                  <a:pt x="4517835" y="3732859"/>
                  <a:pt x="4547938" y="3725333"/>
                  <a:pt x="4562990" y="3702755"/>
                </a:cubicBezTo>
                <a:cubicBezTo>
                  <a:pt x="4585189" y="3669458"/>
                  <a:pt x="4586841" y="3662183"/>
                  <a:pt x="4619434" y="3635022"/>
                </a:cubicBezTo>
                <a:cubicBezTo>
                  <a:pt x="4629857" y="3626336"/>
                  <a:pt x="4642012" y="3619970"/>
                  <a:pt x="4653301" y="3612444"/>
                </a:cubicBezTo>
                <a:cubicBezTo>
                  <a:pt x="4588961" y="3548106"/>
                  <a:pt x="4653874" y="3601402"/>
                  <a:pt x="4574279" y="3567289"/>
                </a:cubicBezTo>
                <a:cubicBezTo>
                  <a:pt x="4561808" y="3561944"/>
                  <a:pt x="4528277" y="3550779"/>
                  <a:pt x="4540412" y="3544711"/>
                </a:cubicBezTo>
                <a:cubicBezTo>
                  <a:pt x="4544645" y="3542594"/>
                  <a:pt x="4632762" y="3564646"/>
                  <a:pt x="4642012" y="3567289"/>
                </a:cubicBezTo>
                <a:cubicBezTo>
                  <a:pt x="4653454" y="3570558"/>
                  <a:pt x="4675879" y="3578578"/>
                  <a:pt x="4675879" y="3578578"/>
                </a:cubicBezTo>
                <a:cubicBezTo>
                  <a:pt x="4660827" y="3582341"/>
                  <a:pt x="4637662" y="3575990"/>
                  <a:pt x="4630723" y="3589867"/>
                </a:cubicBezTo>
                <a:cubicBezTo>
                  <a:pt x="4624655" y="3602002"/>
                  <a:pt x="4647233" y="3611598"/>
                  <a:pt x="4653301" y="3623733"/>
                </a:cubicBezTo>
                <a:cubicBezTo>
                  <a:pt x="4658623" y="3634376"/>
                  <a:pt x="4657673" y="3647917"/>
                  <a:pt x="4664590" y="3657600"/>
                </a:cubicBezTo>
                <a:cubicBezTo>
                  <a:pt x="4732023" y="3752006"/>
                  <a:pt x="4683949" y="3665670"/>
                  <a:pt x="4743612" y="3725333"/>
                </a:cubicBezTo>
                <a:cubicBezTo>
                  <a:pt x="4827629" y="3809350"/>
                  <a:pt x="4731531" y="3739856"/>
                  <a:pt x="4811345" y="3793067"/>
                </a:cubicBezTo>
                <a:cubicBezTo>
                  <a:pt x="4800056" y="3796830"/>
                  <a:pt x="4777479" y="3792456"/>
                  <a:pt x="4777479" y="3804355"/>
                </a:cubicBezTo>
                <a:cubicBezTo>
                  <a:pt x="4777479" y="3826297"/>
                  <a:pt x="4798762" y="3842825"/>
                  <a:pt x="4811345" y="3860800"/>
                </a:cubicBezTo>
                <a:cubicBezTo>
                  <a:pt x="4845440" y="3909507"/>
                  <a:pt x="4860984" y="3921727"/>
                  <a:pt x="4901657" y="3962400"/>
                </a:cubicBezTo>
                <a:cubicBezTo>
                  <a:pt x="4905420" y="3977452"/>
                  <a:pt x="4901974" y="3996584"/>
                  <a:pt x="4912945" y="4007555"/>
                </a:cubicBezTo>
                <a:cubicBezTo>
                  <a:pt x="4943464" y="4038074"/>
                  <a:pt x="5063136" y="4039508"/>
                  <a:pt x="5082279" y="4041422"/>
                </a:cubicBezTo>
                <a:cubicBezTo>
                  <a:pt x="5074753" y="4052711"/>
                  <a:pt x="5046397" y="4072628"/>
                  <a:pt x="5059701" y="4075289"/>
                </a:cubicBezTo>
                <a:cubicBezTo>
                  <a:pt x="5104790" y="4084307"/>
                  <a:pt x="5197103" y="4063613"/>
                  <a:pt x="5251612" y="4052711"/>
                </a:cubicBezTo>
                <a:cubicBezTo>
                  <a:pt x="5266664" y="4056474"/>
                  <a:pt x="5289829" y="4077877"/>
                  <a:pt x="5296768" y="4064000"/>
                </a:cubicBezTo>
                <a:cubicBezTo>
                  <a:pt x="5308848" y="4039839"/>
                  <a:pt x="5207236" y="4011578"/>
                  <a:pt x="5296768" y="4041422"/>
                </a:cubicBezTo>
                <a:cubicBezTo>
                  <a:pt x="5308057" y="4048948"/>
                  <a:pt x="5321040" y="4054406"/>
                  <a:pt x="5330634" y="4064000"/>
                </a:cubicBezTo>
                <a:cubicBezTo>
                  <a:pt x="5340228" y="4073594"/>
                  <a:pt x="5341923" y="4090341"/>
                  <a:pt x="5353212" y="4097867"/>
                </a:cubicBezTo>
                <a:cubicBezTo>
                  <a:pt x="5366121" y="4106473"/>
                  <a:pt x="5383316" y="4105392"/>
                  <a:pt x="5398368" y="4109155"/>
                </a:cubicBezTo>
                <a:cubicBezTo>
                  <a:pt x="5405894" y="4131733"/>
                  <a:pt x="5405709" y="4158606"/>
                  <a:pt x="5420945" y="4176889"/>
                </a:cubicBezTo>
                <a:cubicBezTo>
                  <a:pt x="5445035" y="4205797"/>
                  <a:pt x="5479947" y="4223748"/>
                  <a:pt x="5511257" y="4244622"/>
                </a:cubicBezTo>
                <a:cubicBezTo>
                  <a:pt x="5522546" y="4252148"/>
                  <a:pt x="5532988" y="4261132"/>
                  <a:pt x="5545123" y="4267200"/>
                </a:cubicBezTo>
                <a:cubicBezTo>
                  <a:pt x="5563248" y="4276263"/>
                  <a:pt x="5582753" y="4282252"/>
                  <a:pt x="5601568" y="4289778"/>
                </a:cubicBezTo>
                <a:cubicBezTo>
                  <a:pt x="5612857" y="4301067"/>
                  <a:pt x="5623170" y="4313424"/>
                  <a:pt x="5635434" y="4323644"/>
                </a:cubicBezTo>
                <a:cubicBezTo>
                  <a:pt x="5671213" y="4353460"/>
                  <a:pt x="5713553" y="4360973"/>
                  <a:pt x="5601568" y="4323644"/>
                </a:cubicBezTo>
                <a:cubicBezTo>
                  <a:pt x="5631672" y="4319881"/>
                  <a:pt x="5662030" y="4317782"/>
                  <a:pt x="5691879" y="4312355"/>
                </a:cubicBezTo>
                <a:cubicBezTo>
                  <a:pt x="5759917" y="4299985"/>
                  <a:pt x="5691557" y="4304010"/>
                  <a:pt x="5759612" y="4278489"/>
                </a:cubicBezTo>
                <a:cubicBezTo>
                  <a:pt x="5777578" y="4271752"/>
                  <a:pt x="5797242" y="4270963"/>
                  <a:pt x="5816057" y="4267200"/>
                </a:cubicBezTo>
                <a:cubicBezTo>
                  <a:pt x="5827346" y="4259674"/>
                  <a:pt x="5847693" y="4258005"/>
                  <a:pt x="5849923" y="4244622"/>
                </a:cubicBezTo>
                <a:cubicBezTo>
                  <a:pt x="5862597" y="4168573"/>
                  <a:pt x="5765061" y="4225289"/>
                  <a:pt x="5872501" y="4165600"/>
                </a:cubicBezTo>
                <a:cubicBezTo>
                  <a:pt x="5985013" y="4103093"/>
                  <a:pt x="5869599" y="4197642"/>
                  <a:pt x="6019257" y="4097867"/>
                </a:cubicBezTo>
                <a:cubicBezTo>
                  <a:pt x="6030546" y="4090341"/>
                  <a:pt x="6066690" y="4075289"/>
                  <a:pt x="6053123" y="4075289"/>
                </a:cubicBezTo>
                <a:cubicBezTo>
                  <a:pt x="6029324" y="4075289"/>
                  <a:pt x="6007968" y="4090341"/>
                  <a:pt x="5985390" y="4097867"/>
                </a:cubicBezTo>
                <a:cubicBezTo>
                  <a:pt x="5977864" y="4086578"/>
                  <a:pt x="5962812" y="4050432"/>
                  <a:pt x="5962812" y="4064000"/>
                </a:cubicBezTo>
                <a:cubicBezTo>
                  <a:pt x="5962812" y="4106071"/>
                  <a:pt x="5964958" y="4151401"/>
                  <a:pt x="5985390" y="4188178"/>
                </a:cubicBezTo>
                <a:cubicBezTo>
                  <a:pt x="5991979" y="4200038"/>
                  <a:pt x="6007477" y="4172332"/>
                  <a:pt x="6019257" y="4165600"/>
                </a:cubicBezTo>
                <a:cubicBezTo>
                  <a:pt x="6058317" y="4143280"/>
                  <a:pt x="6060283" y="4144398"/>
                  <a:pt x="6098279" y="4131733"/>
                </a:cubicBezTo>
                <a:cubicBezTo>
                  <a:pt x="6109568" y="4124207"/>
                  <a:pt x="6132145" y="4122722"/>
                  <a:pt x="6132145" y="4109155"/>
                </a:cubicBezTo>
                <a:cubicBezTo>
                  <a:pt x="6132145" y="4065388"/>
                  <a:pt x="6047022" y="4103664"/>
                  <a:pt x="6132145" y="4075289"/>
                </a:cubicBezTo>
                <a:cubicBezTo>
                  <a:pt x="6135908" y="4064000"/>
                  <a:pt x="6136833" y="4051323"/>
                  <a:pt x="6143434" y="4041422"/>
                </a:cubicBezTo>
                <a:cubicBezTo>
                  <a:pt x="6194611" y="3964657"/>
                  <a:pt x="6222707" y="4052961"/>
                  <a:pt x="6086990" y="3917244"/>
                </a:cubicBezTo>
                <a:cubicBezTo>
                  <a:pt x="6083227" y="3905955"/>
                  <a:pt x="6082302" y="3893279"/>
                  <a:pt x="6075701" y="3883378"/>
                </a:cubicBezTo>
                <a:cubicBezTo>
                  <a:pt x="6040252" y="3830206"/>
                  <a:pt x="6043881" y="3871048"/>
                  <a:pt x="6019257" y="3815644"/>
                </a:cubicBezTo>
                <a:cubicBezTo>
                  <a:pt x="6009591" y="3793896"/>
                  <a:pt x="5976877" y="3734710"/>
                  <a:pt x="5996679" y="3747911"/>
                </a:cubicBezTo>
                <a:cubicBezTo>
                  <a:pt x="6074313" y="3799668"/>
                  <a:pt x="6038669" y="3784487"/>
                  <a:pt x="6098279" y="3804355"/>
                </a:cubicBezTo>
                <a:cubicBezTo>
                  <a:pt x="6109568" y="3811881"/>
                  <a:pt x="6120010" y="3820865"/>
                  <a:pt x="6132145" y="3826933"/>
                </a:cubicBezTo>
                <a:cubicBezTo>
                  <a:pt x="6142788" y="3832255"/>
                  <a:pt x="6154136" y="3837480"/>
                  <a:pt x="6166012" y="3838222"/>
                </a:cubicBezTo>
                <a:cubicBezTo>
                  <a:pt x="6274990" y="3845033"/>
                  <a:pt x="6384264" y="3845748"/>
                  <a:pt x="6493390" y="3849511"/>
                </a:cubicBezTo>
                <a:cubicBezTo>
                  <a:pt x="6508442" y="3853274"/>
                  <a:pt x="6523627" y="3856538"/>
                  <a:pt x="6538545" y="3860800"/>
                </a:cubicBezTo>
                <a:cubicBezTo>
                  <a:pt x="6549987" y="3864069"/>
                  <a:pt x="6560512" y="3872089"/>
                  <a:pt x="6572412" y="3872089"/>
                </a:cubicBezTo>
                <a:cubicBezTo>
                  <a:pt x="6666561" y="3872089"/>
                  <a:pt x="6760560" y="3864563"/>
                  <a:pt x="6854634" y="3860800"/>
                </a:cubicBezTo>
                <a:cubicBezTo>
                  <a:pt x="6866677" y="3857789"/>
                  <a:pt x="6993245" y="3828600"/>
                  <a:pt x="7012679" y="3815644"/>
                </a:cubicBezTo>
                <a:cubicBezTo>
                  <a:pt x="7023968" y="3808118"/>
                  <a:pt x="7035505" y="3800953"/>
                  <a:pt x="7046545" y="3793067"/>
                </a:cubicBezTo>
                <a:cubicBezTo>
                  <a:pt x="7144570" y="3723049"/>
                  <a:pt x="7045748" y="3789835"/>
                  <a:pt x="7125568" y="3736622"/>
                </a:cubicBezTo>
                <a:cubicBezTo>
                  <a:pt x="7129331" y="3725333"/>
                  <a:pt x="7136857" y="3714655"/>
                  <a:pt x="7136857" y="3702755"/>
                </a:cubicBezTo>
                <a:cubicBezTo>
                  <a:pt x="7136857" y="3562343"/>
                  <a:pt x="7110967" y="3656245"/>
                  <a:pt x="7136857" y="3578578"/>
                </a:cubicBezTo>
                <a:cubicBezTo>
                  <a:pt x="7185775" y="3582341"/>
                  <a:pt x="7234928" y="3583782"/>
                  <a:pt x="7283612" y="3589867"/>
                </a:cubicBezTo>
                <a:cubicBezTo>
                  <a:pt x="7295420" y="3591343"/>
                  <a:pt x="7307578" y="3594554"/>
                  <a:pt x="7317479" y="3601155"/>
                </a:cubicBezTo>
                <a:cubicBezTo>
                  <a:pt x="7330763" y="3610011"/>
                  <a:pt x="7340056" y="3623733"/>
                  <a:pt x="7351345" y="3635022"/>
                </a:cubicBezTo>
                <a:cubicBezTo>
                  <a:pt x="7347582" y="3650074"/>
                  <a:pt x="7338133" y="3664783"/>
                  <a:pt x="7340057" y="3680178"/>
                </a:cubicBezTo>
                <a:cubicBezTo>
                  <a:pt x="7343356" y="3706568"/>
                  <a:pt x="7373734" y="3736245"/>
                  <a:pt x="7385212" y="3759200"/>
                </a:cubicBezTo>
                <a:cubicBezTo>
                  <a:pt x="7390534" y="3769843"/>
                  <a:pt x="7391577" y="3782234"/>
                  <a:pt x="7396501" y="3793067"/>
                </a:cubicBezTo>
                <a:cubicBezTo>
                  <a:pt x="7410428" y="3823707"/>
                  <a:pt x="7441657" y="3883378"/>
                  <a:pt x="7441657" y="3883378"/>
                </a:cubicBezTo>
                <a:cubicBezTo>
                  <a:pt x="7448979" y="3956604"/>
                  <a:pt x="7467324" y="4073355"/>
                  <a:pt x="7441657" y="4143022"/>
                </a:cubicBezTo>
                <a:cubicBezTo>
                  <a:pt x="7430619" y="4172983"/>
                  <a:pt x="7404900" y="4203011"/>
                  <a:pt x="7373923" y="4210755"/>
                </a:cubicBezTo>
                <a:lnTo>
                  <a:pt x="7283612" y="4233333"/>
                </a:lnTo>
                <a:cubicBezTo>
                  <a:pt x="7218529" y="4276722"/>
                  <a:pt x="7281311" y="4239157"/>
                  <a:pt x="7215879" y="4267200"/>
                </a:cubicBezTo>
                <a:cubicBezTo>
                  <a:pt x="7200411" y="4273829"/>
                  <a:pt x="7186101" y="4282943"/>
                  <a:pt x="7170723" y="4289778"/>
                </a:cubicBezTo>
                <a:cubicBezTo>
                  <a:pt x="7152206" y="4298008"/>
                  <a:pt x="7133094" y="4304829"/>
                  <a:pt x="7114279" y="4312355"/>
                </a:cubicBezTo>
                <a:cubicBezTo>
                  <a:pt x="7118042" y="4327407"/>
                  <a:pt x="7134174" y="4344602"/>
                  <a:pt x="7125568" y="4357511"/>
                </a:cubicBezTo>
                <a:cubicBezTo>
                  <a:pt x="7114327" y="4374372"/>
                  <a:pt x="7087641" y="4371859"/>
                  <a:pt x="7069123" y="4380089"/>
                </a:cubicBezTo>
                <a:cubicBezTo>
                  <a:pt x="6969120" y="4424535"/>
                  <a:pt x="7089498" y="4385920"/>
                  <a:pt x="6922368" y="4425244"/>
                </a:cubicBezTo>
                <a:cubicBezTo>
                  <a:pt x="6892163" y="4432351"/>
                  <a:pt x="6832057" y="4447822"/>
                  <a:pt x="6832057" y="4447822"/>
                </a:cubicBezTo>
                <a:cubicBezTo>
                  <a:pt x="6835820" y="4466637"/>
                  <a:pt x="6856913" y="4490699"/>
                  <a:pt x="6843345" y="4504267"/>
                </a:cubicBezTo>
                <a:cubicBezTo>
                  <a:pt x="6821403" y="4526208"/>
                  <a:pt x="6783016" y="4518849"/>
                  <a:pt x="6753034" y="4526844"/>
                </a:cubicBezTo>
                <a:cubicBezTo>
                  <a:pt x="6726564" y="4533903"/>
                  <a:pt x="6700251" y="4541550"/>
                  <a:pt x="6674012" y="4549422"/>
                </a:cubicBezTo>
                <a:cubicBezTo>
                  <a:pt x="6565101" y="4582096"/>
                  <a:pt x="6754462" y="4531544"/>
                  <a:pt x="6572412" y="4572000"/>
                </a:cubicBezTo>
                <a:cubicBezTo>
                  <a:pt x="6560796" y="4574581"/>
                  <a:pt x="6550306" y="4581480"/>
                  <a:pt x="6538545" y="4583289"/>
                </a:cubicBezTo>
                <a:cubicBezTo>
                  <a:pt x="6501168" y="4589039"/>
                  <a:pt x="6463182" y="4589887"/>
                  <a:pt x="6425657" y="4594578"/>
                </a:cubicBezTo>
                <a:cubicBezTo>
                  <a:pt x="6402944" y="4597417"/>
                  <a:pt x="6380267" y="4600902"/>
                  <a:pt x="6357923" y="4605867"/>
                </a:cubicBezTo>
                <a:cubicBezTo>
                  <a:pt x="6346307" y="4608448"/>
                  <a:pt x="6335883" y="4615841"/>
                  <a:pt x="6324057" y="4617155"/>
                </a:cubicBezTo>
                <a:cubicBezTo>
                  <a:pt x="6267833" y="4623402"/>
                  <a:pt x="6211168" y="4624681"/>
                  <a:pt x="6154723" y="4628444"/>
                </a:cubicBezTo>
                <a:cubicBezTo>
                  <a:pt x="6143434" y="4635970"/>
                  <a:pt x="6129543" y="4640599"/>
                  <a:pt x="6120857" y="4651022"/>
                </a:cubicBezTo>
                <a:cubicBezTo>
                  <a:pt x="6110084" y="4663950"/>
                  <a:pt x="6106628" y="4681567"/>
                  <a:pt x="6098279" y="4696178"/>
                </a:cubicBezTo>
                <a:cubicBezTo>
                  <a:pt x="6091548" y="4707958"/>
                  <a:pt x="6084387" y="4719621"/>
                  <a:pt x="6075701" y="4730044"/>
                </a:cubicBezTo>
                <a:cubicBezTo>
                  <a:pt x="6065480" y="4742309"/>
                  <a:pt x="6052054" y="4751646"/>
                  <a:pt x="6041834" y="4763911"/>
                </a:cubicBezTo>
                <a:cubicBezTo>
                  <a:pt x="5963258" y="4858204"/>
                  <a:pt x="6084325" y="4732712"/>
                  <a:pt x="5985390" y="4831644"/>
                </a:cubicBezTo>
                <a:cubicBezTo>
                  <a:pt x="5970953" y="4860517"/>
                  <a:pt x="5939452" y="4928186"/>
                  <a:pt x="5917657" y="4944533"/>
                </a:cubicBezTo>
                <a:cubicBezTo>
                  <a:pt x="5861647" y="4986541"/>
                  <a:pt x="5888156" y="4967963"/>
                  <a:pt x="5838634" y="5000978"/>
                </a:cubicBezTo>
                <a:cubicBezTo>
                  <a:pt x="5831108" y="5012267"/>
                  <a:pt x="5826267" y="5025910"/>
                  <a:pt x="5816057" y="5034844"/>
                </a:cubicBezTo>
                <a:cubicBezTo>
                  <a:pt x="5776855" y="5069146"/>
                  <a:pt x="5757212" y="5079073"/>
                  <a:pt x="5714457" y="5091289"/>
                </a:cubicBezTo>
                <a:cubicBezTo>
                  <a:pt x="5699539" y="5095551"/>
                  <a:pt x="5684219" y="5098316"/>
                  <a:pt x="5669301" y="5102578"/>
                </a:cubicBezTo>
                <a:cubicBezTo>
                  <a:pt x="5657859" y="5105847"/>
                  <a:pt x="5646876" y="5110598"/>
                  <a:pt x="5635434" y="5113867"/>
                </a:cubicBezTo>
                <a:cubicBezTo>
                  <a:pt x="5618550" y="5118691"/>
                  <a:pt x="5574460" y="5127420"/>
                  <a:pt x="5556412" y="5136444"/>
                </a:cubicBezTo>
                <a:cubicBezTo>
                  <a:pt x="5544277" y="5142512"/>
                  <a:pt x="5533834" y="5151496"/>
                  <a:pt x="5522545" y="5159022"/>
                </a:cubicBezTo>
                <a:cubicBezTo>
                  <a:pt x="5506585" y="5119120"/>
                  <a:pt x="5503405" y="5099928"/>
                  <a:pt x="5477390" y="5068711"/>
                </a:cubicBezTo>
                <a:cubicBezTo>
                  <a:pt x="5467169" y="5056446"/>
                  <a:pt x="5453744" y="5047109"/>
                  <a:pt x="5443523" y="5034844"/>
                </a:cubicBezTo>
                <a:cubicBezTo>
                  <a:pt x="5434837" y="5024421"/>
                  <a:pt x="5431539" y="5009453"/>
                  <a:pt x="5420945" y="5000978"/>
                </a:cubicBezTo>
                <a:cubicBezTo>
                  <a:pt x="5411653" y="4993545"/>
                  <a:pt x="5398016" y="4994376"/>
                  <a:pt x="5387079" y="4989689"/>
                </a:cubicBezTo>
                <a:cubicBezTo>
                  <a:pt x="5371611" y="4983060"/>
                  <a:pt x="5357391" y="4973740"/>
                  <a:pt x="5341923" y="4967111"/>
                </a:cubicBezTo>
                <a:cubicBezTo>
                  <a:pt x="5311548" y="4954093"/>
                  <a:pt x="5284744" y="4951159"/>
                  <a:pt x="5251612" y="4944533"/>
                </a:cubicBezTo>
                <a:cubicBezTo>
                  <a:pt x="5160743" y="4952105"/>
                  <a:pt x="5139540" y="4946546"/>
                  <a:pt x="5070990" y="4967111"/>
                </a:cubicBezTo>
                <a:cubicBezTo>
                  <a:pt x="5048195" y="4973950"/>
                  <a:pt x="5024543" y="4979046"/>
                  <a:pt x="5003257" y="4989689"/>
                </a:cubicBezTo>
                <a:cubicBezTo>
                  <a:pt x="4988205" y="4997215"/>
                  <a:pt x="4971795" y="5002486"/>
                  <a:pt x="4958101" y="5012267"/>
                </a:cubicBezTo>
                <a:cubicBezTo>
                  <a:pt x="4945110" y="5021546"/>
                  <a:pt x="4938095" y="5038212"/>
                  <a:pt x="4924234" y="5046133"/>
                </a:cubicBezTo>
                <a:cubicBezTo>
                  <a:pt x="4910763" y="5053831"/>
                  <a:pt x="4894131" y="5053659"/>
                  <a:pt x="4879079" y="5057422"/>
                </a:cubicBezTo>
                <a:cubicBezTo>
                  <a:pt x="4867790" y="5068711"/>
                  <a:pt x="4859074" y="5083368"/>
                  <a:pt x="4845212" y="5091289"/>
                </a:cubicBezTo>
                <a:cubicBezTo>
                  <a:pt x="4831741" y="5098987"/>
                  <a:pt x="4815560" y="5101982"/>
                  <a:pt x="4800057" y="5102578"/>
                </a:cubicBezTo>
                <a:cubicBezTo>
                  <a:pt x="4619529" y="5109521"/>
                  <a:pt x="4438812" y="5110104"/>
                  <a:pt x="4258190" y="5113867"/>
                </a:cubicBezTo>
                <a:lnTo>
                  <a:pt x="3829212" y="5102578"/>
                </a:lnTo>
                <a:cubicBezTo>
                  <a:pt x="3750865" y="5099244"/>
                  <a:pt x="3743061" y="5095151"/>
                  <a:pt x="3682457" y="5080000"/>
                </a:cubicBezTo>
                <a:cubicBezTo>
                  <a:pt x="3474163" y="5085786"/>
                  <a:pt x="3383073" y="5059100"/>
                  <a:pt x="3230901" y="5102578"/>
                </a:cubicBezTo>
                <a:cubicBezTo>
                  <a:pt x="3219459" y="5105847"/>
                  <a:pt x="3208323" y="5110104"/>
                  <a:pt x="3197034" y="5113867"/>
                </a:cubicBezTo>
                <a:cubicBezTo>
                  <a:pt x="3185745" y="5125156"/>
                  <a:pt x="3170308" y="5133454"/>
                  <a:pt x="3163168" y="5147733"/>
                </a:cubicBezTo>
                <a:cubicBezTo>
                  <a:pt x="3151769" y="5170530"/>
                  <a:pt x="3156568" y="5214078"/>
                  <a:pt x="3140590" y="5238044"/>
                </a:cubicBezTo>
                <a:cubicBezTo>
                  <a:pt x="3128107" y="5256768"/>
                  <a:pt x="3093681" y="5284077"/>
                  <a:pt x="3072857" y="5294489"/>
                </a:cubicBezTo>
                <a:cubicBezTo>
                  <a:pt x="3062214" y="5299811"/>
                  <a:pt x="3050279" y="5302015"/>
                  <a:pt x="3038990" y="5305778"/>
                </a:cubicBezTo>
                <a:cubicBezTo>
                  <a:pt x="3008886" y="5302015"/>
                  <a:pt x="2977948" y="5302472"/>
                  <a:pt x="2948679" y="5294489"/>
                </a:cubicBezTo>
                <a:cubicBezTo>
                  <a:pt x="2893517" y="5279445"/>
                  <a:pt x="2921722" y="5248411"/>
                  <a:pt x="2892234" y="5204178"/>
                </a:cubicBezTo>
                <a:cubicBezTo>
                  <a:pt x="2884708" y="5192889"/>
                  <a:pt x="2879868" y="5179245"/>
                  <a:pt x="2869657" y="5170311"/>
                </a:cubicBezTo>
                <a:cubicBezTo>
                  <a:pt x="2849236" y="5152442"/>
                  <a:pt x="2801923" y="5125155"/>
                  <a:pt x="2801923" y="5125155"/>
                </a:cubicBezTo>
                <a:cubicBezTo>
                  <a:pt x="2747912" y="5044138"/>
                  <a:pt x="2775955" y="5076609"/>
                  <a:pt x="2722901" y="5023555"/>
                </a:cubicBezTo>
                <a:cubicBezTo>
                  <a:pt x="2715375" y="5000977"/>
                  <a:pt x="2717151" y="4972651"/>
                  <a:pt x="2700323" y="4955822"/>
                </a:cubicBezTo>
                <a:lnTo>
                  <a:pt x="2666457" y="4921955"/>
                </a:lnTo>
              </a:path>
            </a:pathLst>
          </a:custGeom>
          <a:solidFill>
            <a:srgbClr val="56954D">
              <a:alpha val="51000"/>
            </a:srgbClr>
          </a:solidFill>
          <a:ln w="25400" cmpd="sng">
            <a:solidFill>
              <a:srgbClr val="426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786050" y="457200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5338" y="57148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578645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463289">
            <a:off x="6695917" y="560852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442444">
            <a:off x="5701644" y="4179351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690374">
            <a:off x="3804322" y="5066903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538" y="342900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634133">
            <a:off x="816360" y="2896081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3174" y="78579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9058" y="2643182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0100" y="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Здолай перешкоду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" y="0"/>
            <a:ext cx="91353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Знайдіть похідні функцій, використовуючи формули і теореми про похідні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994"/>
            <a:ext cx="9144000" cy="2518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Знайдіть похідні функцій, використовуючи формули і теореми про похідні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7498"/>
            <a:ext cx="9144000" cy="224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Знайдіть похідні функцій, використовуючи формули і теореми про похідні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214311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341"/>
            <a:ext cx="9144000" cy="251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Знайдіть похідні функцій, використовуючи формули і теореми про похідні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6408"/>
            <a:ext cx="9144000" cy="222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Тема: “Похідна функції”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UPL</dc:creator>
  <cp:lastModifiedBy>UPL</cp:lastModifiedBy>
  <cp:revision>32</cp:revision>
  <dcterms:created xsi:type="dcterms:W3CDTF">2016-11-04T08:01:17Z</dcterms:created>
  <dcterms:modified xsi:type="dcterms:W3CDTF">2016-11-22T12:33:28Z</dcterms:modified>
</cp:coreProperties>
</file>